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3" r:id="rId8"/>
    <p:sldId id="259" r:id="rId9"/>
    <p:sldId id="274" r:id="rId10"/>
    <p:sldId id="264" r:id="rId11"/>
    <p:sldId id="265" r:id="rId12"/>
    <p:sldId id="266" r:id="rId13"/>
    <p:sldId id="267" r:id="rId14"/>
    <p:sldId id="275" r:id="rId15"/>
    <p:sldId id="276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7A8BC7-4BF7-48A6-A199-BF6CA8F5C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C73B9-F53B-4667-BA6B-9CF7C124C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41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4EDE6-7BD8-464A-96E6-2B4A089A6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35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7EB07-000E-404D-8BEF-CB49F9928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321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F713A-FF61-4346-92EE-E16C8F88A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15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B2B21-1F7E-473A-922A-FC59D2A64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20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1967-5F51-480E-8938-F631246B1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29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B6DE-823E-4E88-A1C6-1E9098A0C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4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4A4CE-0765-498C-8493-EC0E14F6A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70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6EB5-2611-445F-8F44-BEB5E1F9B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6D7B9-150A-4624-8B96-EF88A4213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32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23E0E-D5B5-4B71-B494-7BBAC28AA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91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04A98-1579-492E-9E44-C14CDF517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40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A268B60-06DC-442D-8703-62076824B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abraha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30686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They Saw Jesus …</a:t>
            </a:r>
            <a:br>
              <a:rPr lang="en-US" altLang="en-US" smtClean="0"/>
            </a:br>
            <a:r>
              <a:rPr lang="en-US" altLang="en-US" smtClean="0"/>
              <a:t>Centuries in Advance!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962400"/>
            <a:ext cx="7848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Dr. Robert C. Newman</a:t>
            </a:r>
          </a:p>
          <a:p>
            <a:pPr eaLnBrk="1" hangingPunct="1"/>
            <a:r>
              <a:rPr lang="en-US" altLang="en-US" i="1" smtClean="0"/>
              <a:t>Biblical Seminary</a:t>
            </a:r>
          </a:p>
        </p:txBody>
      </p:sp>
      <p:pic>
        <p:nvPicPr>
          <p:cNvPr id="3" name="TheySawJesu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746" grpId="0"/>
      <p:bldP spid="3174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Sacrifice of Isaac Stopped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This incident ends with an unusual statement in Genesis 22:14: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	"So Abraham called that place 'The LORD will provide.'  And to this day it is said, 'On the mountain of the LORD it will be provided.'"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Jesus was crucified as a substitute on that very mountain!</a:t>
            </a:r>
          </a:p>
        </p:txBody>
      </p:sp>
    </p:spTree>
    <p:custDataLst>
      <p:tags r:id="rId1"/>
    </p:custDataLst>
  </p:cSld>
  <p:clrMapOvr>
    <a:masterClrMapping/>
  </p:clrMapOvr>
  <p:transition advTm="62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David Saw His Crucifixion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Why did Jesus cry out from the cross: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smtClean="0"/>
              <a:t>"My God, my God, why have you abandoned me?"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He was quoting Psalm 22; it tells of one who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Abandoned by God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Surrounded by enemies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Hands and feet pierced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Clothes gambled away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Thirsty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Bones out of joint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Laid in the dust of death</a:t>
            </a:r>
          </a:p>
        </p:txBody>
      </p:sp>
      <p:pic>
        <p:nvPicPr>
          <p:cNvPr id="13316" name="Picture 4" descr="dav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200400"/>
            <a:ext cx="25066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42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Have You Abandoned Me?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624262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The psalm goes on to note that God does answer him and rescue him.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These events will be remembered all over the world and down through the generations.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This is just what happened in the crucifixion and resurrection of Jesus!</a:t>
            </a:r>
          </a:p>
        </p:txBody>
      </p:sp>
      <p:pic>
        <p:nvPicPr>
          <p:cNvPr id="43014" name="Picture 6" descr="crucifict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/>
          <a:stretch>
            <a:fillRect/>
          </a:stretch>
        </p:blipFill>
        <p:spPr>
          <a:xfrm>
            <a:off x="4343400" y="2755900"/>
            <a:ext cx="4224338" cy="2640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0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Isaiah Saw His Glory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In John 12:41, the evangelist tells us: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200" smtClean="0"/>
              <a:t>	"Isaiah said this because he saw Jesus' glory and spoke about him."</a:t>
            </a:r>
          </a:p>
          <a:p>
            <a:pPr eaLnBrk="1" hangingPunct="1"/>
            <a:r>
              <a:rPr lang="en-US" altLang="en-US" sz="2600" smtClean="0"/>
              <a:t>Where does Isaiah do this?</a:t>
            </a:r>
          </a:p>
          <a:p>
            <a:pPr eaLnBrk="1" hangingPunct="1"/>
            <a:r>
              <a:rPr lang="en-US" altLang="en-US" sz="2600" smtClean="0"/>
              <a:t>We have time here for two passages only.</a:t>
            </a:r>
          </a:p>
        </p:txBody>
      </p:sp>
      <p:sp>
        <p:nvSpPr>
          <p:cNvPr id="15364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44037" name="Picture 5" descr="isaiah2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676400"/>
            <a:ext cx="28336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4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Light to the Gentiles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9600" y="20574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914400" y="1981200"/>
            <a:ext cx="73152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/>
              <a:t>Isa 49:1-5 (NIV) Listen to me, you islands; hear this, you distant nations: Before I was born the LORD called me; </a:t>
            </a:r>
          </a:p>
          <a:p>
            <a:r>
              <a:rPr lang="en-US" altLang="en-US"/>
              <a:t>from my birth he has made mention of my name. 2 He made my mouth like a sharpened sword, in the shadow of his hand he hid me; he made me into a polished arrow and concealed me in his quiver. 3 He said to me, "You are my servant, Israel, in whom I will display my splendor." 4 But I said, "I have labored to no purpose; I have spent my strength in vain and for nothing. Yet what is due me is in the LORD's hand, </a:t>
            </a:r>
          </a:p>
          <a:p>
            <a:r>
              <a:rPr lang="en-US" altLang="en-US"/>
              <a:t>and my reward is with my God." 5 And now the LORD says— </a:t>
            </a:r>
          </a:p>
          <a:p>
            <a:r>
              <a:rPr lang="en-US" altLang="en-US"/>
              <a:t>he who formed me in the womb to be his servant to bring Jacob back to him and gather Israel to himself, for I am honored in the eyes of the LORD and my God has been my strength— </a:t>
            </a:r>
          </a:p>
        </p:txBody>
      </p:sp>
    </p:spTree>
    <p:custDataLst>
      <p:tags r:id="rId1"/>
    </p:custDataLst>
  </p:cSld>
  <p:clrMapOvr>
    <a:masterClrMapping/>
  </p:clrMapOvr>
  <p:transition advTm="199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Light to the Gentiles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7315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000"/>
              <a:t>Isa 49:6-7 (NIV) he says: "It is too small a thing for you to be my servant to restore the tribes of Jacob and bring back those of Israel I have kept. I will also make you a light for the Gentiles, that you may bring my salvation to the ends of the earth." 7 This is what the LORD says— the Redeemer and Holy One of Israel— to him who was despised and abhorred by the nation, to the servant of rulers: "Kings will see you and rise up, princes will see and bow down, because of the LORD, who is faithful, the Holy One of Israel, who has chosen you." </a:t>
            </a:r>
            <a:endParaRPr lang="en-US" altLang="en-US" sz="200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0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Light to the Gentiles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 Isaiah 49, the prophet gives us the speech of God's servant: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Called before his birth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God's secret weapon, his special arrow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Though called Israel, he will rescue Israel.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He will be a light to the Gentiles, to bring God's salvation to the ends of the earth.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Though despised by the nation, even rulers will bow to him.</a:t>
            </a:r>
          </a:p>
        </p:txBody>
      </p:sp>
    </p:spTree>
    <p:custDataLst>
      <p:tags r:id="rId1"/>
    </p:custDataLst>
  </p:cSld>
  <p:clrMapOvr>
    <a:masterClrMapping/>
  </p:clrMapOvr>
  <p:transition advTm="18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Light to the Gentiles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0010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This perfectly fits Jesus!</a:t>
            </a:r>
          </a:p>
          <a:p>
            <a:pPr eaLnBrk="1" hangingPunct="1"/>
            <a:r>
              <a:rPr lang="en-US" altLang="en-US" smtClean="0"/>
              <a:t>He is the only person claiming to be Israel's Messiah who has founded a world religion of Gentiles!</a:t>
            </a:r>
          </a:p>
          <a:p>
            <a:pPr eaLnBrk="1" hangingPunct="1"/>
            <a:r>
              <a:rPr lang="en-US" altLang="en-US" smtClean="0"/>
              <a:t>He has been despised by his own nation!</a:t>
            </a:r>
          </a:p>
          <a:p>
            <a:pPr eaLnBrk="1" hangingPunct="1"/>
            <a:r>
              <a:rPr lang="en-US" altLang="en-US" smtClean="0"/>
              <a:t>Even rulers have bowed down to him.</a:t>
            </a:r>
          </a:p>
        </p:txBody>
      </p:sp>
    </p:spTree>
    <p:custDataLst>
      <p:tags r:id="rId1"/>
    </p:custDataLst>
  </p:cSld>
  <p:clrMapOvr>
    <a:masterClrMapping/>
  </p:clrMapOvr>
  <p:transition advTm="787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Suffering Servant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 Isaiah 53, we have the most famous prophecy of Jesus' death and resurrection.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God's servant: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Rejected by humans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Despised by Israel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Dies for their sins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Is raised to life again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Is exalted by God</a:t>
            </a:r>
          </a:p>
        </p:txBody>
      </p:sp>
    </p:spTree>
    <p:custDataLst>
      <p:tags r:id="rId1"/>
    </p:custDataLst>
  </p:cSld>
  <p:clrMapOvr>
    <a:masterClrMapping/>
  </p:clrMapOvr>
  <p:transition advTm="379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Putting It All Together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Abraham saw his 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God's promise to die rather than let the covenant fail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God's substitute, the lamb provided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David saw him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Forsaken by God, mocked by 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Yet later delivered, good news for the world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Isaiah saw his glory: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A Light to the Gentiles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The Suffering Servant</a:t>
            </a:r>
          </a:p>
        </p:txBody>
      </p:sp>
    </p:spTree>
    <p:custDataLst>
      <p:tags r:id="rId1"/>
    </p:custDataLst>
  </p:cSld>
  <p:clrMapOvr>
    <a:masterClrMapping/>
  </p:clrMapOvr>
  <p:transition advTm="54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Road to Emmaus – Luke 24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After Jesus left them, the two said: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/>
              <a:t>"Were not our hearts burning within us while he talked with us on the road and opened the Scriptures to us?"</a:t>
            </a:r>
          </a:p>
          <a:p>
            <a:pPr eaLnBrk="1" hangingPunct="1"/>
            <a:r>
              <a:rPr lang="en-US" altLang="en-US" smtClean="0"/>
              <a:t>What did Jesus say to those two disciples?</a:t>
            </a:r>
          </a:p>
          <a:p>
            <a:pPr eaLnBrk="1" hangingPunct="1"/>
            <a:r>
              <a:rPr lang="en-US" altLang="en-US" smtClean="0"/>
              <a:t>We want to make some suggestions based on hints in the NT and important passages in the OT.</a:t>
            </a:r>
          </a:p>
        </p:txBody>
      </p:sp>
    </p:spTree>
    <p:custDataLst>
      <p:tags r:id="rId1"/>
    </p:custDataLst>
  </p:cSld>
  <p:clrMapOvr>
    <a:masterClrMapping/>
  </p:clrMapOvr>
  <p:transition advTm="48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Our Response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Should not our hearts, too, burn with joy when we realize: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Jesus really is the fulfillment of OT prophecy.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He really is who he claimed to be.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He really has died for our sins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… if we are trusting in him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He really did rise from the dead!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May God be praised!</a:t>
            </a:r>
          </a:p>
        </p:txBody>
      </p:sp>
    </p:spTree>
    <p:custDataLst>
      <p:tags r:id="rId1"/>
    </p:custDataLst>
  </p:cSld>
  <p:clrMapOvr>
    <a:masterClrMapping/>
  </p:clrMapOvr>
  <p:transition advTm="41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Abraham Saw My Day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When Jesus' opponents charged that he was demon-possessed, he responded: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/>
              <a:t>	"Your father Abraham rejoiced at the thought of seeing my day; he saw it and was glad." (John 8:56)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What did Abraham see, and when did he see it?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We suggest he saw it during his lifetime and it was recorded in the Bible.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700" smtClean="0"/>
          </a:p>
        </p:txBody>
      </p:sp>
      <p:pic>
        <p:nvPicPr>
          <p:cNvPr id="33796" name="Picture 4" descr="abraha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3956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34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Covenant Confirmed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In Genesis 15, we have an unusual event.</a:t>
            </a:r>
          </a:p>
          <a:p>
            <a:pPr eaLnBrk="1" hangingPunct="1"/>
            <a:r>
              <a:rPr lang="en-US" altLang="en-US" sz="2600" smtClean="0"/>
              <a:t>Abraham asks God how he may know that God's promise of his inheriting the land will come true.</a:t>
            </a:r>
          </a:p>
          <a:p>
            <a:pPr eaLnBrk="1" hangingPunct="1"/>
            <a:r>
              <a:rPr lang="en-US" altLang="en-US" sz="2600" smtClean="0"/>
              <a:t>God has him bring three sacrificial animals and cut them in half.</a:t>
            </a:r>
          </a:p>
          <a:p>
            <a:pPr eaLnBrk="1" hangingPunct="1"/>
            <a:r>
              <a:rPr lang="en-US" altLang="en-US" sz="2600" smtClean="0"/>
              <a:t>That evening, a smoking firepot &amp; blazing torch pass between the pieces and God repeats the promise.</a:t>
            </a:r>
          </a:p>
        </p:txBody>
      </p:sp>
    </p:spTree>
    <p:custDataLst>
      <p:tags r:id="rId1"/>
    </p:custDataLst>
  </p:cSld>
  <p:clrMapOvr>
    <a:masterClrMapping/>
  </p:clrMapOvr>
  <p:transition advTm="244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Covenant Confirmed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This peculiar event is in fact a covenant confirming ceremony, common in the ancient Near East.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We see a sample in Jeremiah 34:18: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	"The men who have violated my covenant and have not fulfilled the terms of the covenant they made before me, I will treat like the calf they cut in two and walked between its pieces."</a:t>
            </a:r>
          </a:p>
        </p:txBody>
      </p:sp>
    </p:spTree>
    <p:custDataLst>
      <p:tags r:id="rId1"/>
    </p:custDataLst>
  </p:cSld>
  <p:clrMapOvr>
    <a:masterClrMapping/>
  </p:clrMapOvr>
  <p:transition advTm="68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Covenant Confirmed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But here in Genesis 15, it is </a:t>
            </a:r>
            <a:r>
              <a:rPr lang="en-US" altLang="en-US" smtClean="0">
                <a:solidFill>
                  <a:schemeClr val="folHlink"/>
                </a:solidFill>
              </a:rPr>
              <a:t>God</a:t>
            </a:r>
            <a:r>
              <a:rPr lang="en-US" altLang="en-US" smtClean="0"/>
              <a:t> that passes between the pieces, not Abraham.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God is saying, "I will die rather than let this covenant fail."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That is just what God did!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Jesus died on the cross so that God could be just and still keep his promises to us sinful humans.</a:t>
            </a:r>
          </a:p>
        </p:txBody>
      </p:sp>
    </p:spTree>
    <p:custDataLst>
      <p:tags r:id="rId1"/>
    </p:custDataLst>
  </p:cSld>
  <p:clrMapOvr>
    <a:masterClrMapping/>
  </p:clrMapOvr>
  <p:transition advTm="33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026" descr="Covenant-Gen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50514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3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Sacrifice of Isaac Stopped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Genesis 22, Abraham is commanded by God to sacrifice his son:</a:t>
            </a:r>
          </a:p>
          <a:p>
            <a:pPr lvl="1" eaLnBrk="1" hangingPunct="1"/>
            <a:r>
              <a:rPr lang="en-US" altLang="en-US" smtClean="0"/>
              <a:t>His only son</a:t>
            </a:r>
          </a:p>
          <a:p>
            <a:pPr lvl="1" eaLnBrk="1" hangingPunct="1"/>
            <a:r>
              <a:rPr lang="en-US" altLang="en-US" smtClean="0"/>
              <a:t>The son whom he loves</a:t>
            </a:r>
          </a:p>
          <a:p>
            <a:pPr eaLnBrk="1" hangingPunct="1"/>
            <a:r>
              <a:rPr lang="en-US" altLang="en-US" smtClean="0"/>
              <a:t>He is just about to do so when an angel stops him.</a:t>
            </a:r>
          </a:p>
          <a:p>
            <a:pPr eaLnBrk="1" hangingPunct="1"/>
            <a:r>
              <a:rPr lang="en-US" altLang="en-US" smtClean="0"/>
              <a:t>A substitute is sacrificed instead.</a:t>
            </a:r>
          </a:p>
        </p:txBody>
      </p:sp>
    </p:spTree>
    <p:custDataLst>
      <p:tags r:id="rId1"/>
    </p:custDataLst>
  </p:cSld>
  <p:clrMapOvr>
    <a:masterClrMapping/>
  </p:clrMapOvr>
  <p:transition advTm="18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saacSacri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40846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68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|1.1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|1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4|5|3.3|1.5|1.6|2.4|1.9|1.6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27.3|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2.3|5.8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1|2.2|2.4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7.4|3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2.2|0.9|1.9|2.2|2.2|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|2.3|0.1|3.4|21.9|12.4|2.6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.5|9.1|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|4.9|3.5|2.7|3.3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2.8|9.1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7|5.4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.6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.8|7.1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1|2.1|2.5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184</TotalTime>
  <Words>1043</Words>
  <Application>Microsoft Office PowerPoint</Application>
  <PresentationFormat>On-screen Show (4:3)</PresentationFormat>
  <Paragraphs>102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Profile</vt:lpstr>
      <vt:lpstr>They Saw Jesus … Centuries in Advance! </vt:lpstr>
      <vt:lpstr>Road to Emmaus – Luke 24</vt:lpstr>
      <vt:lpstr>Abraham Saw My Day</vt:lpstr>
      <vt:lpstr>The Covenant Confirmed</vt:lpstr>
      <vt:lpstr>The Covenant Confirmed</vt:lpstr>
      <vt:lpstr>The Covenant Confirmed</vt:lpstr>
      <vt:lpstr>PowerPoint Presentation</vt:lpstr>
      <vt:lpstr>The Sacrifice of Isaac Stopped</vt:lpstr>
      <vt:lpstr>PowerPoint Presentation</vt:lpstr>
      <vt:lpstr>The Sacrifice of Isaac Stopped</vt:lpstr>
      <vt:lpstr>David Saw His Crucifixion</vt:lpstr>
      <vt:lpstr>Why Have You Abandoned Me?</vt:lpstr>
      <vt:lpstr>Isaiah Saw His Glory</vt:lpstr>
      <vt:lpstr>A Light to the Gentiles</vt:lpstr>
      <vt:lpstr>A Light to the Gentiles</vt:lpstr>
      <vt:lpstr>A Light to the Gentiles</vt:lpstr>
      <vt:lpstr>A Light to the Gentiles</vt:lpstr>
      <vt:lpstr>The Suffering Servant</vt:lpstr>
      <vt:lpstr>Putting It All Together</vt:lpstr>
      <vt:lpstr>Our Response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Abraham, David &amp; Isaiah See?</dc:title>
  <dc:creator>RC Newman</dc:creator>
  <cp:lastModifiedBy>Newman</cp:lastModifiedBy>
  <cp:revision>107</cp:revision>
  <cp:lastPrinted>1601-01-01T00:00:00Z</cp:lastPrinted>
  <dcterms:created xsi:type="dcterms:W3CDTF">2003-04-01T15:10:45Z</dcterms:created>
  <dcterms:modified xsi:type="dcterms:W3CDTF">2015-07-09T15:17:53Z</dcterms:modified>
</cp:coreProperties>
</file>