
<file path=[Content_Types].xml><?xml version="1.0" encoding="utf-8"?>
<Types xmlns="http://schemas.openxmlformats.org/package/2006/content-types">
  <Default Extension="mp3" ContentType="audio/unknown"/>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Lst>
  <p:sldSz cx="9144000" cy="6858000" type="screen4x3"/>
  <p:notesSz cx="6858000" cy="9144000"/>
  <p:defaultTextStyle>
    <a:defPPr>
      <a:defRPr lang="en-US"/>
    </a:defPPr>
    <a:lvl1pPr algn="l" rtl="0" fontAlgn="base">
      <a:spcBef>
        <a:spcPct val="0"/>
      </a:spcBef>
      <a:spcAft>
        <a:spcPct val="0"/>
      </a:spcAft>
      <a:defRPr kern="1200">
        <a:solidFill>
          <a:srgbClr val="FFFFCC"/>
        </a:solidFill>
        <a:latin typeface="Arial" charset="0"/>
        <a:ea typeface="+mn-ea"/>
        <a:cs typeface="+mn-cs"/>
      </a:defRPr>
    </a:lvl1pPr>
    <a:lvl2pPr marL="457200" algn="l" rtl="0" fontAlgn="base">
      <a:spcBef>
        <a:spcPct val="0"/>
      </a:spcBef>
      <a:spcAft>
        <a:spcPct val="0"/>
      </a:spcAft>
      <a:defRPr kern="1200">
        <a:solidFill>
          <a:srgbClr val="FFFFCC"/>
        </a:solidFill>
        <a:latin typeface="Arial" charset="0"/>
        <a:ea typeface="+mn-ea"/>
        <a:cs typeface="+mn-cs"/>
      </a:defRPr>
    </a:lvl2pPr>
    <a:lvl3pPr marL="914400" algn="l" rtl="0" fontAlgn="base">
      <a:spcBef>
        <a:spcPct val="0"/>
      </a:spcBef>
      <a:spcAft>
        <a:spcPct val="0"/>
      </a:spcAft>
      <a:defRPr kern="1200">
        <a:solidFill>
          <a:srgbClr val="FFFFCC"/>
        </a:solidFill>
        <a:latin typeface="Arial" charset="0"/>
        <a:ea typeface="+mn-ea"/>
        <a:cs typeface="+mn-cs"/>
      </a:defRPr>
    </a:lvl3pPr>
    <a:lvl4pPr marL="1371600" algn="l" rtl="0" fontAlgn="base">
      <a:spcBef>
        <a:spcPct val="0"/>
      </a:spcBef>
      <a:spcAft>
        <a:spcPct val="0"/>
      </a:spcAft>
      <a:defRPr kern="1200">
        <a:solidFill>
          <a:srgbClr val="FFFFCC"/>
        </a:solidFill>
        <a:latin typeface="Arial" charset="0"/>
        <a:ea typeface="+mn-ea"/>
        <a:cs typeface="+mn-cs"/>
      </a:defRPr>
    </a:lvl4pPr>
    <a:lvl5pPr marL="1828800" algn="l" rtl="0" fontAlgn="base">
      <a:spcBef>
        <a:spcPct val="0"/>
      </a:spcBef>
      <a:spcAft>
        <a:spcPct val="0"/>
      </a:spcAft>
      <a:defRPr kern="1200">
        <a:solidFill>
          <a:srgbClr val="FFFFCC"/>
        </a:solidFill>
        <a:latin typeface="Arial" charset="0"/>
        <a:ea typeface="+mn-ea"/>
        <a:cs typeface="+mn-cs"/>
      </a:defRPr>
    </a:lvl5pPr>
    <a:lvl6pPr marL="2286000" algn="l" defTabSz="914400" rtl="0" eaLnBrk="1" latinLnBrk="0" hangingPunct="1">
      <a:defRPr kern="1200">
        <a:solidFill>
          <a:srgbClr val="FFFFCC"/>
        </a:solidFill>
        <a:latin typeface="Arial" charset="0"/>
        <a:ea typeface="+mn-ea"/>
        <a:cs typeface="+mn-cs"/>
      </a:defRPr>
    </a:lvl6pPr>
    <a:lvl7pPr marL="2743200" algn="l" defTabSz="914400" rtl="0" eaLnBrk="1" latinLnBrk="0" hangingPunct="1">
      <a:defRPr kern="1200">
        <a:solidFill>
          <a:srgbClr val="FFFFCC"/>
        </a:solidFill>
        <a:latin typeface="Arial" charset="0"/>
        <a:ea typeface="+mn-ea"/>
        <a:cs typeface="+mn-cs"/>
      </a:defRPr>
    </a:lvl7pPr>
    <a:lvl8pPr marL="3200400" algn="l" defTabSz="914400" rtl="0" eaLnBrk="1" latinLnBrk="0" hangingPunct="1">
      <a:defRPr kern="1200">
        <a:solidFill>
          <a:srgbClr val="FFFFCC"/>
        </a:solidFill>
        <a:latin typeface="Arial" charset="0"/>
        <a:ea typeface="+mn-ea"/>
        <a:cs typeface="+mn-cs"/>
      </a:defRPr>
    </a:lvl8pPr>
    <a:lvl9pPr marL="3657600" algn="l" defTabSz="914400" rtl="0" eaLnBrk="1" latinLnBrk="0" hangingPunct="1">
      <a:defRPr kern="1200">
        <a:solidFill>
          <a:srgbClr val="FFFFCC"/>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FFFFCC"/>
    <a:srgbClr val="FF9900"/>
    <a:srgbClr val="FF00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110" d="100"/>
          <a:sy n="110" d="100"/>
        </p:scale>
        <p:origin x="-1608" y="-96"/>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endParaRPr lang="en-US" altLang="en-US"/>
          </a:p>
        </p:txBody>
      </p:sp>
      <p:sp>
        <p:nvSpPr>
          <p:cNvPr id="5" name="Footer Placeholder 4"/>
          <p:cNvSpPr>
            <a:spLocks noGrp="1"/>
          </p:cNvSpPr>
          <p:nvPr>
            <p:ph type="ftr" sz="quarter" idx="11"/>
          </p:nvPr>
        </p:nvSpPr>
        <p:spPr/>
        <p:txBody>
          <a:bodyPr/>
          <a:lstStyle>
            <a:lvl1pPr>
              <a:defRPr/>
            </a:lvl1pPr>
          </a:lstStyle>
          <a:p>
            <a:endParaRPr lang="en-US" altLang="en-US"/>
          </a:p>
        </p:txBody>
      </p:sp>
      <p:sp>
        <p:nvSpPr>
          <p:cNvPr id="6" name="Slide Number Placeholder 5"/>
          <p:cNvSpPr>
            <a:spLocks noGrp="1"/>
          </p:cNvSpPr>
          <p:nvPr>
            <p:ph type="sldNum" sz="quarter" idx="12"/>
          </p:nvPr>
        </p:nvSpPr>
        <p:spPr/>
        <p:txBody>
          <a:bodyPr/>
          <a:lstStyle>
            <a:lvl1pPr>
              <a:defRPr/>
            </a:lvl1pPr>
          </a:lstStyle>
          <a:p>
            <a:fld id="{91456E4E-8F73-4841-A16B-77B602F7E39A}" type="slidenum">
              <a:rPr lang="en-US" altLang="en-US"/>
              <a:pPr/>
              <a:t>‹#›</a:t>
            </a:fld>
            <a:endParaRPr lang="en-US" altLang="en-US"/>
          </a:p>
        </p:txBody>
      </p:sp>
    </p:spTree>
    <p:extLst>
      <p:ext uri="{BB962C8B-B14F-4D97-AF65-F5344CB8AC3E}">
        <p14:creationId xmlns:p14="http://schemas.microsoft.com/office/powerpoint/2010/main" val="18465894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ltLang="en-US"/>
          </a:p>
        </p:txBody>
      </p:sp>
      <p:sp>
        <p:nvSpPr>
          <p:cNvPr id="5" name="Footer Placeholder 4"/>
          <p:cNvSpPr>
            <a:spLocks noGrp="1"/>
          </p:cNvSpPr>
          <p:nvPr>
            <p:ph type="ftr" sz="quarter" idx="11"/>
          </p:nvPr>
        </p:nvSpPr>
        <p:spPr/>
        <p:txBody>
          <a:bodyPr/>
          <a:lstStyle>
            <a:lvl1pPr>
              <a:defRPr/>
            </a:lvl1pPr>
          </a:lstStyle>
          <a:p>
            <a:endParaRPr lang="en-US" altLang="en-US"/>
          </a:p>
        </p:txBody>
      </p:sp>
      <p:sp>
        <p:nvSpPr>
          <p:cNvPr id="6" name="Slide Number Placeholder 5"/>
          <p:cNvSpPr>
            <a:spLocks noGrp="1"/>
          </p:cNvSpPr>
          <p:nvPr>
            <p:ph type="sldNum" sz="quarter" idx="12"/>
          </p:nvPr>
        </p:nvSpPr>
        <p:spPr/>
        <p:txBody>
          <a:bodyPr/>
          <a:lstStyle>
            <a:lvl1pPr>
              <a:defRPr/>
            </a:lvl1pPr>
          </a:lstStyle>
          <a:p>
            <a:fld id="{D32EDC1E-2A10-4C4C-8C00-CC16238CF4E4}" type="slidenum">
              <a:rPr lang="en-US" altLang="en-US"/>
              <a:pPr/>
              <a:t>‹#›</a:t>
            </a:fld>
            <a:endParaRPr lang="en-US" altLang="en-US"/>
          </a:p>
        </p:txBody>
      </p:sp>
    </p:spTree>
    <p:extLst>
      <p:ext uri="{BB962C8B-B14F-4D97-AF65-F5344CB8AC3E}">
        <p14:creationId xmlns:p14="http://schemas.microsoft.com/office/powerpoint/2010/main" val="373311731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ltLang="en-US"/>
          </a:p>
        </p:txBody>
      </p:sp>
      <p:sp>
        <p:nvSpPr>
          <p:cNvPr id="5" name="Footer Placeholder 4"/>
          <p:cNvSpPr>
            <a:spLocks noGrp="1"/>
          </p:cNvSpPr>
          <p:nvPr>
            <p:ph type="ftr" sz="quarter" idx="11"/>
          </p:nvPr>
        </p:nvSpPr>
        <p:spPr/>
        <p:txBody>
          <a:bodyPr/>
          <a:lstStyle>
            <a:lvl1pPr>
              <a:defRPr/>
            </a:lvl1pPr>
          </a:lstStyle>
          <a:p>
            <a:endParaRPr lang="en-US" altLang="en-US"/>
          </a:p>
        </p:txBody>
      </p:sp>
      <p:sp>
        <p:nvSpPr>
          <p:cNvPr id="6" name="Slide Number Placeholder 5"/>
          <p:cNvSpPr>
            <a:spLocks noGrp="1"/>
          </p:cNvSpPr>
          <p:nvPr>
            <p:ph type="sldNum" sz="quarter" idx="12"/>
          </p:nvPr>
        </p:nvSpPr>
        <p:spPr/>
        <p:txBody>
          <a:bodyPr/>
          <a:lstStyle>
            <a:lvl1pPr>
              <a:defRPr/>
            </a:lvl1pPr>
          </a:lstStyle>
          <a:p>
            <a:fld id="{45731353-E7E8-48DC-B22A-3FA6838E4775}" type="slidenum">
              <a:rPr lang="en-US" altLang="en-US"/>
              <a:pPr/>
              <a:t>‹#›</a:t>
            </a:fld>
            <a:endParaRPr lang="en-US" altLang="en-US"/>
          </a:p>
        </p:txBody>
      </p:sp>
    </p:spTree>
    <p:extLst>
      <p:ext uri="{BB962C8B-B14F-4D97-AF65-F5344CB8AC3E}">
        <p14:creationId xmlns:p14="http://schemas.microsoft.com/office/powerpoint/2010/main" val="70886930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ltLang="en-US"/>
          </a:p>
        </p:txBody>
      </p:sp>
      <p:sp>
        <p:nvSpPr>
          <p:cNvPr id="5" name="Footer Placeholder 4"/>
          <p:cNvSpPr>
            <a:spLocks noGrp="1"/>
          </p:cNvSpPr>
          <p:nvPr>
            <p:ph type="ftr" sz="quarter" idx="11"/>
          </p:nvPr>
        </p:nvSpPr>
        <p:spPr/>
        <p:txBody>
          <a:bodyPr/>
          <a:lstStyle>
            <a:lvl1pPr>
              <a:defRPr/>
            </a:lvl1pPr>
          </a:lstStyle>
          <a:p>
            <a:endParaRPr lang="en-US" altLang="en-US"/>
          </a:p>
        </p:txBody>
      </p:sp>
      <p:sp>
        <p:nvSpPr>
          <p:cNvPr id="6" name="Slide Number Placeholder 5"/>
          <p:cNvSpPr>
            <a:spLocks noGrp="1"/>
          </p:cNvSpPr>
          <p:nvPr>
            <p:ph type="sldNum" sz="quarter" idx="12"/>
          </p:nvPr>
        </p:nvSpPr>
        <p:spPr/>
        <p:txBody>
          <a:bodyPr/>
          <a:lstStyle>
            <a:lvl1pPr>
              <a:defRPr/>
            </a:lvl1pPr>
          </a:lstStyle>
          <a:p>
            <a:fld id="{DA7C0AA5-B17F-4220-AF0B-496C5F3FF8A5}" type="slidenum">
              <a:rPr lang="en-US" altLang="en-US"/>
              <a:pPr/>
              <a:t>‹#›</a:t>
            </a:fld>
            <a:endParaRPr lang="en-US" altLang="en-US"/>
          </a:p>
        </p:txBody>
      </p:sp>
    </p:spTree>
    <p:extLst>
      <p:ext uri="{BB962C8B-B14F-4D97-AF65-F5344CB8AC3E}">
        <p14:creationId xmlns:p14="http://schemas.microsoft.com/office/powerpoint/2010/main" val="167445077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US" altLang="en-US"/>
          </a:p>
        </p:txBody>
      </p:sp>
      <p:sp>
        <p:nvSpPr>
          <p:cNvPr id="5" name="Footer Placeholder 4"/>
          <p:cNvSpPr>
            <a:spLocks noGrp="1"/>
          </p:cNvSpPr>
          <p:nvPr>
            <p:ph type="ftr" sz="quarter" idx="11"/>
          </p:nvPr>
        </p:nvSpPr>
        <p:spPr/>
        <p:txBody>
          <a:bodyPr/>
          <a:lstStyle>
            <a:lvl1pPr>
              <a:defRPr/>
            </a:lvl1pPr>
          </a:lstStyle>
          <a:p>
            <a:endParaRPr lang="en-US" altLang="en-US"/>
          </a:p>
        </p:txBody>
      </p:sp>
      <p:sp>
        <p:nvSpPr>
          <p:cNvPr id="6" name="Slide Number Placeholder 5"/>
          <p:cNvSpPr>
            <a:spLocks noGrp="1"/>
          </p:cNvSpPr>
          <p:nvPr>
            <p:ph type="sldNum" sz="quarter" idx="12"/>
          </p:nvPr>
        </p:nvSpPr>
        <p:spPr/>
        <p:txBody>
          <a:bodyPr/>
          <a:lstStyle>
            <a:lvl1pPr>
              <a:defRPr/>
            </a:lvl1pPr>
          </a:lstStyle>
          <a:p>
            <a:fld id="{2B04A534-144B-494B-BDB1-7528BE3E2BAB}" type="slidenum">
              <a:rPr lang="en-US" altLang="en-US"/>
              <a:pPr/>
              <a:t>‹#›</a:t>
            </a:fld>
            <a:endParaRPr lang="en-US" altLang="en-US"/>
          </a:p>
        </p:txBody>
      </p:sp>
    </p:spTree>
    <p:extLst>
      <p:ext uri="{BB962C8B-B14F-4D97-AF65-F5344CB8AC3E}">
        <p14:creationId xmlns:p14="http://schemas.microsoft.com/office/powerpoint/2010/main" val="261307543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endParaRPr lang="en-US" altLang="en-US"/>
          </a:p>
        </p:txBody>
      </p:sp>
      <p:sp>
        <p:nvSpPr>
          <p:cNvPr id="6" name="Footer Placeholder 5"/>
          <p:cNvSpPr>
            <a:spLocks noGrp="1"/>
          </p:cNvSpPr>
          <p:nvPr>
            <p:ph type="ftr" sz="quarter" idx="11"/>
          </p:nvPr>
        </p:nvSpPr>
        <p:spPr/>
        <p:txBody>
          <a:bodyPr/>
          <a:lstStyle>
            <a:lvl1pPr>
              <a:defRPr/>
            </a:lvl1pPr>
          </a:lstStyle>
          <a:p>
            <a:endParaRPr lang="en-US" altLang="en-US"/>
          </a:p>
        </p:txBody>
      </p:sp>
      <p:sp>
        <p:nvSpPr>
          <p:cNvPr id="7" name="Slide Number Placeholder 6"/>
          <p:cNvSpPr>
            <a:spLocks noGrp="1"/>
          </p:cNvSpPr>
          <p:nvPr>
            <p:ph type="sldNum" sz="quarter" idx="12"/>
          </p:nvPr>
        </p:nvSpPr>
        <p:spPr/>
        <p:txBody>
          <a:bodyPr/>
          <a:lstStyle>
            <a:lvl1pPr>
              <a:defRPr/>
            </a:lvl1pPr>
          </a:lstStyle>
          <a:p>
            <a:fld id="{59524A0B-607B-4F75-96FF-F7C0F1BB6BAE}" type="slidenum">
              <a:rPr lang="en-US" altLang="en-US"/>
              <a:pPr/>
              <a:t>‹#›</a:t>
            </a:fld>
            <a:endParaRPr lang="en-US" altLang="en-US"/>
          </a:p>
        </p:txBody>
      </p:sp>
    </p:spTree>
    <p:extLst>
      <p:ext uri="{BB962C8B-B14F-4D97-AF65-F5344CB8AC3E}">
        <p14:creationId xmlns:p14="http://schemas.microsoft.com/office/powerpoint/2010/main" val="84489157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endParaRPr lang="en-US" altLang="en-US"/>
          </a:p>
        </p:txBody>
      </p:sp>
      <p:sp>
        <p:nvSpPr>
          <p:cNvPr id="8" name="Footer Placeholder 7"/>
          <p:cNvSpPr>
            <a:spLocks noGrp="1"/>
          </p:cNvSpPr>
          <p:nvPr>
            <p:ph type="ftr" sz="quarter" idx="11"/>
          </p:nvPr>
        </p:nvSpPr>
        <p:spPr/>
        <p:txBody>
          <a:bodyPr/>
          <a:lstStyle>
            <a:lvl1pPr>
              <a:defRPr/>
            </a:lvl1pPr>
          </a:lstStyle>
          <a:p>
            <a:endParaRPr lang="en-US" altLang="en-US"/>
          </a:p>
        </p:txBody>
      </p:sp>
      <p:sp>
        <p:nvSpPr>
          <p:cNvPr id="9" name="Slide Number Placeholder 8"/>
          <p:cNvSpPr>
            <a:spLocks noGrp="1"/>
          </p:cNvSpPr>
          <p:nvPr>
            <p:ph type="sldNum" sz="quarter" idx="12"/>
          </p:nvPr>
        </p:nvSpPr>
        <p:spPr/>
        <p:txBody>
          <a:bodyPr/>
          <a:lstStyle>
            <a:lvl1pPr>
              <a:defRPr/>
            </a:lvl1pPr>
          </a:lstStyle>
          <a:p>
            <a:fld id="{86A920EB-BC31-40DD-8D0A-59E732C04147}" type="slidenum">
              <a:rPr lang="en-US" altLang="en-US"/>
              <a:pPr/>
              <a:t>‹#›</a:t>
            </a:fld>
            <a:endParaRPr lang="en-US" altLang="en-US"/>
          </a:p>
        </p:txBody>
      </p:sp>
    </p:spTree>
    <p:extLst>
      <p:ext uri="{BB962C8B-B14F-4D97-AF65-F5344CB8AC3E}">
        <p14:creationId xmlns:p14="http://schemas.microsoft.com/office/powerpoint/2010/main" val="406899123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endParaRPr lang="en-US" altLang="en-US"/>
          </a:p>
        </p:txBody>
      </p:sp>
      <p:sp>
        <p:nvSpPr>
          <p:cNvPr id="4" name="Footer Placeholder 3"/>
          <p:cNvSpPr>
            <a:spLocks noGrp="1"/>
          </p:cNvSpPr>
          <p:nvPr>
            <p:ph type="ftr" sz="quarter" idx="11"/>
          </p:nvPr>
        </p:nvSpPr>
        <p:spPr/>
        <p:txBody>
          <a:bodyPr/>
          <a:lstStyle>
            <a:lvl1pPr>
              <a:defRPr/>
            </a:lvl1pPr>
          </a:lstStyle>
          <a:p>
            <a:endParaRPr lang="en-US" altLang="en-US"/>
          </a:p>
        </p:txBody>
      </p:sp>
      <p:sp>
        <p:nvSpPr>
          <p:cNvPr id="5" name="Slide Number Placeholder 4"/>
          <p:cNvSpPr>
            <a:spLocks noGrp="1"/>
          </p:cNvSpPr>
          <p:nvPr>
            <p:ph type="sldNum" sz="quarter" idx="12"/>
          </p:nvPr>
        </p:nvSpPr>
        <p:spPr/>
        <p:txBody>
          <a:bodyPr/>
          <a:lstStyle>
            <a:lvl1pPr>
              <a:defRPr/>
            </a:lvl1pPr>
          </a:lstStyle>
          <a:p>
            <a:fld id="{D0846CD5-31D0-4A56-BC81-9CF821FC6555}" type="slidenum">
              <a:rPr lang="en-US" altLang="en-US"/>
              <a:pPr/>
              <a:t>‹#›</a:t>
            </a:fld>
            <a:endParaRPr lang="en-US" altLang="en-US"/>
          </a:p>
        </p:txBody>
      </p:sp>
    </p:spTree>
    <p:extLst>
      <p:ext uri="{BB962C8B-B14F-4D97-AF65-F5344CB8AC3E}">
        <p14:creationId xmlns:p14="http://schemas.microsoft.com/office/powerpoint/2010/main" val="185943074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ltLang="en-US"/>
          </a:p>
        </p:txBody>
      </p:sp>
      <p:sp>
        <p:nvSpPr>
          <p:cNvPr id="3" name="Footer Placeholder 2"/>
          <p:cNvSpPr>
            <a:spLocks noGrp="1"/>
          </p:cNvSpPr>
          <p:nvPr>
            <p:ph type="ftr" sz="quarter" idx="11"/>
          </p:nvPr>
        </p:nvSpPr>
        <p:spPr/>
        <p:txBody>
          <a:bodyPr/>
          <a:lstStyle>
            <a:lvl1pPr>
              <a:defRPr/>
            </a:lvl1pPr>
          </a:lstStyle>
          <a:p>
            <a:endParaRPr lang="en-US" altLang="en-US"/>
          </a:p>
        </p:txBody>
      </p:sp>
      <p:sp>
        <p:nvSpPr>
          <p:cNvPr id="4" name="Slide Number Placeholder 3"/>
          <p:cNvSpPr>
            <a:spLocks noGrp="1"/>
          </p:cNvSpPr>
          <p:nvPr>
            <p:ph type="sldNum" sz="quarter" idx="12"/>
          </p:nvPr>
        </p:nvSpPr>
        <p:spPr/>
        <p:txBody>
          <a:bodyPr/>
          <a:lstStyle>
            <a:lvl1pPr>
              <a:defRPr/>
            </a:lvl1pPr>
          </a:lstStyle>
          <a:p>
            <a:fld id="{93B89694-F700-4EF0-AB15-486652439544}" type="slidenum">
              <a:rPr lang="en-US" altLang="en-US"/>
              <a:pPr/>
              <a:t>‹#›</a:t>
            </a:fld>
            <a:endParaRPr lang="en-US" altLang="en-US"/>
          </a:p>
        </p:txBody>
      </p:sp>
    </p:spTree>
    <p:extLst>
      <p:ext uri="{BB962C8B-B14F-4D97-AF65-F5344CB8AC3E}">
        <p14:creationId xmlns:p14="http://schemas.microsoft.com/office/powerpoint/2010/main" val="137258347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ltLang="en-US"/>
          </a:p>
        </p:txBody>
      </p:sp>
      <p:sp>
        <p:nvSpPr>
          <p:cNvPr id="6" name="Footer Placeholder 5"/>
          <p:cNvSpPr>
            <a:spLocks noGrp="1"/>
          </p:cNvSpPr>
          <p:nvPr>
            <p:ph type="ftr" sz="quarter" idx="11"/>
          </p:nvPr>
        </p:nvSpPr>
        <p:spPr/>
        <p:txBody>
          <a:bodyPr/>
          <a:lstStyle>
            <a:lvl1pPr>
              <a:defRPr/>
            </a:lvl1pPr>
          </a:lstStyle>
          <a:p>
            <a:endParaRPr lang="en-US" altLang="en-US"/>
          </a:p>
        </p:txBody>
      </p:sp>
      <p:sp>
        <p:nvSpPr>
          <p:cNvPr id="7" name="Slide Number Placeholder 6"/>
          <p:cNvSpPr>
            <a:spLocks noGrp="1"/>
          </p:cNvSpPr>
          <p:nvPr>
            <p:ph type="sldNum" sz="quarter" idx="12"/>
          </p:nvPr>
        </p:nvSpPr>
        <p:spPr/>
        <p:txBody>
          <a:bodyPr/>
          <a:lstStyle>
            <a:lvl1pPr>
              <a:defRPr/>
            </a:lvl1pPr>
          </a:lstStyle>
          <a:p>
            <a:fld id="{D757234C-F8AC-48F3-B078-0E79F47359E5}" type="slidenum">
              <a:rPr lang="en-US" altLang="en-US"/>
              <a:pPr/>
              <a:t>‹#›</a:t>
            </a:fld>
            <a:endParaRPr lang="en-US" altLang="en-US"/>
          </a:p>
        </p:txBody>
      </p:sp>
    </p:spTree>
    <p:extLst>
      <p:ext uri="{BB962C8B-B14F-4D97-AF65-F5344CB8AC3E}">
        <p14:creationId xmlns:p14="http://schemas.microsoft.com/office/powerpoint/2010/main" val="270009277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ltLang="en-US"/>
          </a:p>
        </p:txBody>
      </p:sp>
      <p:sp>
        <p:nvSpPr>
          <p:cNvPr id="6" name="Footer Placeholder 5"/>
          <p:cNvSpPr>
            <a:spLocks noGrp="1"/>
          </p:cNvSpPr>
          <p:nvPr>
            <p:ph type="ftr" sz="quarter" idx="11"/>
          </p:nvPr>
        </p:nvSpPr>
        <p:spPr/>
        <p:txBody>
          <a:bodyPr/>
          <a:lstStyle>
            <a:lvl1pPr>
              <a:defRPr/>
            </a:lvl1pPr>
          </a:lstStyle>
          <a:p>
            <a:endParaRPr lang="en-US" altLang="en-US"/>
          </a:p>
        </p:txBody>
      </p:sp>
      <p:sp>
        <p:nvSpPr>
          <p:cNvPr id="7" name="Slide Number Placeholder 6"/>
          <p:cNvSpPr>
            <a:spLocks noGrp="1"/>
          </p:cNvSpPr>
          <p:nvPr>
            <p:ph type="sldNum" sz="quarter" idx="12"/>
          </p:nvPr>
        </p:nvSpPr>
        <p:spPr/>
        <p:txBody>
          <a:bodyPr/>
          <a:lstStyle>
            <a:lvl1pPr>
              <a:defRPr/>
            </a:lvl1pPr>
          </a:lstStyle>
          <a:p>
            <a:fld id="{13C599E6-AE97-4A4E-9A42-76190BE9980D}" type="slidenum">
              <a:rPr lang="en-US" altLang="en-US"/>
              <a:pPr/>
              <a:t>‹#›</a:t>
            </a:fld>
            <a:endParaRPr lang="en-US" altLang="en-US"/>
          </a:p>
        </p:txBody>
      </p:sp>
    </p:spTree>
    <p:extLst>
      <p:ext uri="{BB962C8B-B14F-4D97-AF65-F5344CB8AC3E}">
        <p14:creationId xmlns:p14="http://schemas.microsoft.com/office/powerpoint/2010/main" val="285733065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solidFill>
                  <a:schemeClr val="tx1"/>
                </a:solidFill>
              </a:defRPr>
            </a:lvl1pPr>
          </a:lstStyle>
          <a:p>
            <a:endParaRPr lang="en-US" altLang="en-US"/>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solidFill>
                  <a:schemeClr val="tx1"/>
                </a:solidFill>
              </a:defRPr>
            </a:lvl1pPr>
          </a:lstStyle>
          <a:p>
            <a:endParaRPr lang="en-US" altLang="en-US"/>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solidFill>
                  <a:schemeClr val="tx1"/>
                </a:solidFill>
              </a:defRPr>
            </a:lvl1pPr>
          </a:lstStyle>
          <a:p>
            <a:fld id="{39CA2CDE-74A0-4CB4-B888-A2C33941DA8E}" type="slidenum">
              <a:rPr lang="en-US" altLang="en-US"/>
              <a:pPr/>
              <a:t>‹#›</a:t>
            </a:fld>
            <a:endParaRPr lang="en-US"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charset="0"/>
        </a:defRPr>
      </a:lvl2pPr>
      <a:lvl3pPr algn="ctr" rtl="0" fontAlgn="base">
        <a:spcBef>
          <a:spcPct val="0"/>
        </a:spcBef>
        <a:spcAft>
          <a:spcPct val="0"/>
        </a:spcAft>
        <a:defRPr sz="4400">
          <a:solidFill>
            <a:schemeClr val="tx2"/>
          </a:solidFill>
          <a:latin typeface="Arial" charset="0"/>
        </a:defRPr>
      </a:lvl3pPr>
      <a:lvl4pPr algn="ctr" rtl="0" fontAlgn="base">
        <a:spcBef>
          <a:spcPct val="0"/>
        </a:spcBef>
        <a:spcAft>
          <a:spcPct val="0"/>
        </a:spcAft>
        <a:defRPr sz="4400">
          <a:solidFill>
            <a:schemeClr val="tx2"/>
          </a:solidFill>
          <a:latin typeface="Arial" charset="0"/>
        </a:defRPr>
      </a:lvl4pPr>
      <a:lvl5pPr algn="ctr" rtl="0" fontAlgn="base">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defRPr>
      </a:lvl2pPr>
      <a:lvl3pPr marL="1143000" indent="-228600" algn="l" rtl="0" fontAlgn="base">
        <a:spcBef>
          <a:spcPct val="20000"/>
        </a:spcBef>
        <a:spcAft>
          <a:spcPct val="0"/>
        </a:spcAft>
        <a:buChar char="•"/>
        <a:defRPr sz="2400">
          <a:solidFill>
            <a:schemeClr val="tx1"/>
          </a:solidFill>
          <a:latin typeface="+mn-lt"/>
        </a:defRPr>
      </a:lvl3pPr>
      <a:lvl4pPr marL="1600200" indent="-228600" algn="l" rtl="0" fontAlgn="base">
        <a:spcBef>
          <a:spcPct val="20000"/>
        </a:spcBef>
        <a:spcAft>
          <a:spcPct val="0"/>
        </a:spcAft>
        <a:buChar char="–"/>
        <a:defRPr sz="2000">
          <a:solidFill>
            <a:schemeClr val="tx1"/>
          </a:solidFill>
          <a:latin typeface="+mn-lt"/>
        </a:defRPr>
      </a:lvl4pPr>
      <a:lvl5pPr marL="2057400" indent="-228600" algn="l" rtl="0" fontAlgn="base">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audio" Target="../media/media1.mp3"/><Relationship Id="rId2" Type="http://schemas.microsoft.com/office/2007/relationships/media" Target="../media/media1.mp3"/><Relationship Id="rId1" Type="http://schemas.openxmlformats.org/officeDocument/2006/relationships/tags" Target="../tags/tag1.xml"/><Relationship Id="rId6" Type="http://schemas.openxmlformats.org/officeDocument/2006/relationships/image" Target="../media/image2.png"/><Relationship Id="rId5" Type="http://schemas.openxmlformats.org/officeDocument/2006/relationships/image" Target="../media/image1.jpeg"/><Relationship Id="rId4"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10.xml"/></Relationships>
</file>

<file path=ppt/slides/_rels/slide1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slideLayout" Target="../slideLayouts/slideLayout6.xml"/><Relationship Id="rId1" Type="http://schemas.openxmlformats.org/officeDocument/2006/relationships/tags" Target="../tags/tag11.xml"/></Relationships>
</file>

<file path=ppt/slides/_rels/slide2.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2.xml"/></Relationships>
</file>

<file path=ppt/slides/_rels/slide3.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3.xml"/></Relationships>
</file>

<file path=ppt/slides/_rels/slide4.xml.rels><?xml version="1.0" encoding="UTF-8" standalone="yes"?>
<Relationships xmlns="http://schemas.openxmlformats.org/package/2006/relationships"><Relationship Id="rId2" Type="http://schemas.openxmlformats.org/officeDocument/2006/relationships/slideLayout" Target="../slideLayouts/slideLayout6.xml"/><Relationship Id="rId1" Type="http://schemas.openxmlformats.org/officeDocument/2006/relationships/tags" Target="../tags/tag4.xml"/></Relationships>
</file>

<file path=ppt/slides/_rels/slide5.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5.xml"/></Relationships>
</file>

<file path=ppt/slides/_rels/slide6.xml.rels><?xml version="1.0" encoding="UTF-8" standalone="yes"?>
<Relationships xmlns="http://schemas.openxmlformats.org/package/2006/relationships"><Relationship Id="rId2" Type="http://schemas.openxmlformats.org/officeDocument/2006/relationships/slideLayout" Target="../slideLayouts/slideLayout6.xml"/><Relationship Id="rId1" Type="http://schemas.openxmlformats.org/officeDocument/2006/relationships/tags" Target="../tags/tag6.xml"/></Relationships>
</file>

<file path=ppt/slides/_rels/slide7.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7.xml"/></Relationships>
</file>

<file path=ppt/slides/_rels/slide8.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8.xml"/></Relationships>
</file>

<file path=ppt/slides/_rels/slide9.xml.rels><?xml version="1.0" encoding="UTF-8" standalone="yes"?>
<Relationships xmlns="http://schemas.openxmlformats.org/package/2006/relationships"><Relationship Id="rId2" Type="http://schemas.openxmlformats.org/officeDocument/2006/relationships/slideLayout" Target="../slideLayouts/slideLayout6.xml"/><Relationship Id="rId1" Type="http://schemas.openxmlformats.org/officeDocument/2006/relationships/tags" Target="../tags/tag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2" name="Picture 4" descr="child&amp;light"/>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2050" name="Rectangle 2"/>
          <p:cNvSpPr>
            <a:spLocks noGrp="1" noChangeArrowheads="1"/>
          </p:cNvSpPr>
          <p:nvPr>
            <p:ph type="ctrTitle"/>
          </p:nvPr>
        </p:nvSpPr>
        <p:spPr/>
        <p:txBody>
          <a:bodyPr/>
          <a:lstStyle/>
          <a:p>
            <a:r>
              <a:rPr lang="en-US" altLang="en-US">
                <a:solidFill>
                  <a:schemeClr val="bg1"/>
                </a:solidFill>
              </a:rPr>
              <a:t>7. Walk as Children of Light</a:t>
            </a:r>
          </a:p>
        </p:txBody>
      </p:sp>
      <p:sp>
        <p:nvSpPr>
          <p:cNvPr id="2051" name="Rectangle 3"/>
          <p:cNvSpPr>
            <a:spLocks noGrp="1" noChangeArrowheads="1"/>
          </p:cNvSpPr>
          <p:nvPr>
            <p:ph type="subTitle" idx="1"/>
          </p:nvPr>
        </p:nvSpPr>
        <p:spPr>
          <a:xfrm>
            <a:off x="1371600" y="4648200"/>
            <a:ext cx="6400800" cy="1371600"/>
          </a:xfrm>
        </p:spPr>
        <p:txBody>
          <a:bodyPr/>
          <a:lstStyle/>
          <a:p>
            <a:r>
              <a:rPr lang="en-US" altLang="en-US">
                <a:solidFill>
                  <a:schemeClr val="bg1"/>
                </a:solidFill>
              </a:rPr>
              <a:t>Ephesians 5</a:t>
            </a:r>
          </a:p>
          <a:p>
            <a:r>
              <a:rPr lang="en-US" altLang="en-US" i="1">
                <a:solidFill>
                  <a:schemeClr val="bg1"/>
                </a:solidFill>
              </a:rPr>
              <a:t>Robert C. Newman</a:t>
            </a:r>
          </a:p>
        </p:txBody>
      </p:sp>
      <p:pic>
        <p:nvPicPr>
          <p:cNvPr id="2" name="Light7.mp3">
            <a:hlinkClick r:id="" action="ppaction://media"/>
          </p:cNvPr>
          <p:cNvPicPr>
            <a:picLocks noChangeAspect="1"/>
          </p:cNvPicPr>
          <p:nvPr>
            <a:audioFile r:link="rId3"/>
            <p:extLst>
              <p:ext uri="{DAA4B4D4-6D71-4841-9C94-3DE7FCFB9230}">
                <p14:media xmlns:p14="http://schemas.microsoft.com/office/powerpoint/2010/main" r:embed="rId2"/>
              </p:ext>
            </p:extLst>
          </p:nvPr>
        </p:nvPicPr>
        <p:blipFill>
          <a:blip r:embed="rId6"/>
          <a:stretch>
            <a:fillRect/>
          </a:stretch>
        </p:blipFill>
        <p:spPr>
          <a:xfrm>
            <a:off x="381000" y="5943600"/>
            <a:ext cx="609600" cy="609600"/>
          </a:xfrm>
          <a:prstGeom prst="rect">
            <a:avLst/>
          </a:prstGeom>
        </p:spPr>
      </p:pic>
    </p:spTree>
    <p:custDataLst>
      <p:tags r:id="rId1"/>
    </p:custDataLst>
  </p:cSld>
  <p:clrMapOvr>
    <a:masterClrMapping/>
  </p:clrMapOvr>
  <p:transition advTm="25967"/>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mediacall" presetSubtype="0" fill="hold" nodeType="afterEffect">
                                  <p:stCondLst>
                                    <p:cond delay="0"/>
                                  </p:stCondLst>
                                  <p:childTnLst>
                                    <p:cmd type="call" cmd="playFrom(0.0)">
                                      <p:cBhvr>
                                        <p:cTn id="6" dur="1" fill="hold"/>
                                        <p:tgtEl>
                                          <p:spTgt spid="2"/>
                                        </p:tgtEl>
                                      </p:cBhvr>
                                    </p:cmd>
                                  </p:childTnLst>
                                </p:cTn>
                              </p:par>
                            </p:childTnLst>
                          </p:cTn>
                        </p:par>
                      </p:childTnLst>
                    </p:cTn>
                  </p:par>
                  <p:par>
                    <p:cTn id="7" fill="hold">
                      <p:stCondLst>
                        <p:cond delay="indefinite"/>
                      </p:stCondLst>
                      <p:childTnLst>
                        <p:par>
                          <p:cTn id="8" fill="hold">
                            <p:stCondLst>
                              <p:cond delay="0"/>
                            </p:stCondLst>
                            <p:childTnLst>
                              <p:par>
                                <p:cTn id="9" presetID="23" presetClass="entr" presetSubtype="16" fill="hold" grpId="0" nodeType="clickEffect">
                                  <p:stCondLst>
                                    <p:cond delay="0"/>
                                  </p:stCondLst>
                                  <p:childTnLst>
                                    <p:set>
                                      <p:cBhvr>
                                        <p:cTn id="10" dur="1" fill="hold">
                                          <p:stCondLst>
                                            <p:cond delay="0"/>
                                          </p:stCondLst>
                                        </p:cTn>
                                        <p:tgtEl>
                                          <p:spTgt spid="2050"/>
                                        </p:tgtEl>
                                        <p:attrNameLst>
                                          <p:attrName>style.visibility</p:attrName>
                                        </p:attrNameLst>
                                      </p:cBhvr>
                                      <p:to>
                                        <p:strVal val="visible"/>
                                      </p:to>
                                    </p:set>
                                    <p:anim calcmode="lin" valueType="num">
                                      <p:cBhvr>
                                        <p:cTn id="11" dur="500" fill="hold"/>
                                        <p:tgtEl>
                                          <p:spTgt spid="2050"/>
                                        </p:tgtEl>
                                        <p:attrNameLst>
                                          <p:attrName>ppt_w</p:attrName>
                                        </p:attrNameLst>
                                      </p:cBhvr>
                                      <p:tavLst>
                                        <p:tav tm="0">
                                          <p:val>
                                            <p:fltVal val="0"/>
                                          </p:val>
                                        </p:tav>
                                        <p:tav tm="100000">
                                          <p:val>
                                            <p:strVal val="#ppt_w"/>
                                          </p:val>
                                        </p:tav>
                                      </p:tavLst>
                                    </p:anim>
                                    <p:anim calcmode="lin" valueType="num">
                                      <p:cBhvr>
                                        <p:cTn id="12" dur="500" fill="hold"/>
                                        <p:tgtEl>
                                          <p:spTgt spid="2050"/>
                                        </p:tgtEl>
                                        <p:attrNameLst>
                                          <p:attrName>ppt_h</p:attrName>
                                        </p:attrNameLst>
                                      </p:cBhvr>
                                      <p:tavLst>
                                        <p:tav tm="0">
                                          <p:val>
                                            <p:fltVal val="0"/>
                                          </p:val>
                                        </p:tav>
                                        <p:tav tm="100000">
                                          <p:val>
                                            <p:strVal val="#ppt_h"/>
                                          </p:val>
                                        </p:tav>
                                      </p:tavLst>
                                    </p:anim>
                                  </p:childTnLst>
                                </p:cTn>
                              </p:par>
                            </p:childTnLst>
                          </p:cTn>
                        </p:par>
                      </p:childTnLst>
                    </p:cTn>
                  </p:par>
                  <p:par>
                    <p:cTn id="13" fill="hold">
                      <p:stCondLst>
                        <p:cond delay="indefinite"/>
                      </p:stCondLst>
                      <p:childTnLst>
                        <p:par>
                          <p:cTn id="14" fill="hold">
                            <p:stCondLst>
                              <p:cond delay="0"/>
                            </p:stCondLst>
                            <p:childTnLst>
                              <p:par>
                                <p:cTn id="15" presetID="5" presetClass="entr" presetSubtype="10" fill="hold" grpId="0" nodeType="clickEffect">
                                  <p:stCondLst>
                                    <p:cond delay="0"/>
                                  </p:stCondLst>
                                  <p:childTnLst>
                                    <p:set>
                                      <p:cBhvr>
                                        <p:cTn id="16" dur="1" fill="hold">
                                          <p:stCondLst>
                                            <p:cond delay="0"/>
                                          </p:stCondLst>
                                        </p:cTn>
                                        <p:tgtEl>
                                          <p:spTgt spid="2051">
                                            <p:txEl>
                                              <p:pRg st="0" end="0"/>
                                            </p:txEl>
                                          </p:spTgt>
                                        </p:tgtEl>
                                        <p:attrNameLst>
                                          <p:attrName>style.visibility</p:attrName>
                                        </p:attrNameLst>
                                      </p:cBhvr>
                                      <p:to>
                                        <p:strVal val="visible"/>
                                      </p:to>
                                    </p:set>
                                    <p:animEffect transition="in" filter="checkerboard(across)">
                                      <p:cBhvr>
                                        <p:cTn id="17" dur="500"/>
                                        <p:tgtEl>
                                          <p:spTgt spid="2051">
                                            <p:txEl>
                                              <p:pRg st="0" end="0"/>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5" presetClass="entr" presetSubtype="10" fill="hold" grpId="0" nodeType="clickEffect">
                                  <p:stCondLst>
                                    <p:cond delay="0"/>
                                  </p:stCondLst>
                                  <p:childTnLst>
                                    <p:set>
                                      <p:cBhvr>
                                        <p:cTn id="21" dur="1" fill="hold">
                                          <p:stCondLst>
                                            <p:cond delay="0"/>
                                          </p:stCondLst>
                                        </p:cTn>
                                        <p:tgtEl>
                                          <p:spTgt spid="2051">
                                            <p:txEl>
                                              <p:pRg st="1" end="1"/>
                                            </p:txEl>
                                          </p:spTgt>
                                        </p:tgtEl>
                                        <p:attrNameLst>
                                          <p:attrName>style.visibility</p:attrName>
                                        </p:attrNameLst>
                                      </p:cBhvr>
                                      <p:to>
                                        <p:strVal val="visible"/>
                                      </p:to>
                                    </p:set>
                                    <p:animEffect transition="in" filter="checkerboard(across)">
                                      <p:cBhvr>
                                        <p:cTn id="22" dur="500"/>
                                        <p:tgtEl>
                                          <p:spTgt spid="2051">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audio>
              <p:cMediaNode vol="80000" numSld="999">
                <p:cTn id="23" fill="hold" display="0">
                  <p:stCondLst>
                    <p:cond delay="indefinite"/>
                  </p:stCondLst>
                  <p:endCondLst>
                    <p:cond evt="onStopAudio" delay="0">
                      <p:tgtEl>
                        <p:sldTgt/>
                      </p:tgtEl>
                    </p:cond>
                  </p:endCondLst>
                </p:cTn>
                <p:tgtEl>
                  <p:spTgt spid="2"/>
                </p:tgtEl>
              </p:cMediaNode>
            </p:audio>
          </p:childTnLst>
        </p:cTn>
      </p:par>
    </p:tnLst>
    <p:bldLst>
      <p:bldP spid="2050" grpId="0"/>
      <p:bldP spid="2051" grpId="0" build="p"/>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p:txBody>
          <a:bodyPr/>
          <a:lstStyle/>
          <a:p>
            <a:r>
              <a:rPr lang="en-US" altLang="en-US"/>
              <a:t>Live Like Sages</a:t>
            </a:r>
          </a:p>
        </p:txBody>
      </p:sp>
      <p:sp>
        <p:nvSpPr>
          <p:cNvPr id="14339" name="Rectangle 3"/>
          <p:cNvSpPr>
            <a:spLocks noGrp="1" noChangeArrowheads="1"/>
          </p:cNvSpPr>
          <p:nvPr>
            <p:ph type="body" idx="1"/>
          </p:nvPr>
        </p:nvSpPr>
        <p:spPr/>
        <p:txBody>
          <a:bodyPr/>
          <a:lstStyle/>
          <a:p>
            <a:r>
              <a:rPr lang="en-US" altLang="en-US"/>
              <a:t>Pay attention to your lifestyle, like people who live by wisdom (15).</a:t>
            </a:r>
          </a:p>
          <a:p>
            <a:r>
              <a:rPr lang="en-US" altLang="en-US"/>
              <a:t>Use your time wisely (16).</a:t>
            </a:r>
          </a:p>
          <a:p>
            <a:r>
              <a:rPr lang="en-US" altLang="en-US"/>
              <a:t>Try to find out what God’s agenda is (17).</a:t>
            </a:r>
          </a:p>
          <a:p>
            <a:r>
              <a:rPr lang="en-US" altLang="en-US"/>
              <a:t>Let God, not drugs, control your mind (18).</a:t>
            </a:r>
          </a:p>
          <a:p>
            <a:pPr lvl="1"/>
            <a:r>
              <a:rPr lang="en-US" altLang="en-US"/>
              <a:t>Through Scripture</a:t>
            </a:r>
          </a:p>
          <a:p>
            <a:pPr lvl="1"/>
            <a:r>
              <a:rPr lang="en-US" altLang="en-US"/>
              <a:t>Song</a:t>
            </a:r>
          </a:p>
          <a:p>
            <a:pPr lvl="1"/>
            <a:r>
              <a:rPr lang="en-US" altLang="en-US"/>
              <a:t>Thanks</a:t>
            </a:r>
          </a:p>
        </p:txBody>
      </p:sp>
    </p:spTree>
    <p:custDataLst>
      <p:tags r:id="rId1"/>
    </p:custDataLst>
  </p:cSld>
  <p:clrMapOvr>
    <a:masterClrMapping/>
  </p:clrMapOvr>
  <p:transition advTm="27860"/>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4339">
                                            <p:txEl>
                                              <p:pRg st="0" end="0"/>
                                            </p:txEl>
                                          </p:spTgt>
                                        </p:tgtEl>
                                        <p:attrNameLst>
                                          <p:attrName>style.visibility</p:attrName>
                                        </p:attrNameLst>
                                      </p:cBhvr>
                                      <p:to>
                                        <p:strVal val="visible"/>
                                      </p:to>
                                    </p:set>
                                    <p:anim calcmode="lin" valueType="num">
                                      <p:cBhvr additive="base">
                                        <p:cTn id="7" dur="500" fill="hold"/>
                                        <p:tgtEl>
                                          <p:spTgt spid="14339">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4339">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4339">
                                            <p:txEl>
                                              <p:pRg st="1" end="1"/>
                                            </p:txEl>
                                          </p:spTgt>
                                        </p:tgtEl>
                                        <p:attrNameLst>
                                          <p:attrName>style.visibility</p:attrName>
                                        </p:attrNameLst>
                                      </p:cBhvr>
                                      <p:to>
                                        <p:strVal val="visible"/>
                                      </p:to>
                                    </p:set>
                                    <p:anim calcmode="lin" valueType="num">
                                      <p:cBhvr additive="base">
                                        <p:cTn id="13" dur="500" fill="hold"/>
                                        <p:tgtEl>
                                          <p:spTgt spid="14339">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4339">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4339">
                                            <p:txEl>
                                              <p:pRg st="2" end="2"/>
                                            </p:txEl>
                                          </p:spTgt>
                                        </p:tgtEl>
                                        <p:attrNameLst>
                                          <p:attrName>style.visibility</p:attrName>
                                        </p:attrNameLst>
                                      </p:cBhvr>
                                      <p:to>
                                        <p:strVal val="visible"/>
                                      </p:to>
                                    </p:set>
                                    <p:anim calcmode="lin" valueType="num">
                                      <p:cBhvr additive="base">
                                        <p:cTn id="19" dur="500" fill="hold"/>
                                        <p:tgtEl>
                                          <p:spTgt spid="14339">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14339">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14339">
                                            <p:txEl>
                                              <p:pRg st="3" end="3"/>
                                            </p:txEl>
                                          </p:spTgt>
                                        </p:tgtEl>
                                        <p:attrNameLst>
                                          <p:attrName>style.visibility</p:attrName>
                                        </p:attrNameLst>
                                      </p:cBhvr>
                                      <p:to>
                                        <p:strVal val="visible"/>
                                      </p:to>
                                    </p:set>
                                    <p:anim calcmode="lin" valueType="num">
                                      <p:cBhvr additive="base">
                                        <p:cTn id="25" dur="500" fill="hold"/>
                                        <p:tgtEl>
                                          <p:spTgt spid="14339">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14339">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14339">
                                            <p:txEl>
                                              <p:pRg st="4" end="4"/>
                                            </p:txEl>
                                          </p:spTgt>
                                        </p:tgtEl>
                                        <p:attrNameLst>
                                          <p:attrName>style.visibility</p:attrName>
                                        </p:attrNameLst>
                                      </p:cBhvr>
                                      <p:to>
                                        <p:strVal val="visible"/>
                                      </p:to>
                                    </p:set>
                                    <p:anim calcmode="lin" valueType="num">
                                      <p:cBhvr additive="base">
                                        <p:cTn id="31" dur="500" fill="hold"/>
                                        <p:tgtEl>
                                          <p:spTgt spid="14339">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14339">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nodeType="clickPar">
                      <p:stCondLst>
                        <p:cond delay="indefinite"/>
                      </p:stCondLst>
                      <p:childTnLst>
                        <p:par>
                          <p:cTn id="34" fill="hold" nodeType="withGroup">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14339">
                                            <p:txEl>
                                              <p:pRg st="5" end="5"/>
                                            </p:txEl>
                                          </p:spTgt>
                                        </p:tgtEl>
                                        <p:attrNameLst>
                                          <p:attrName>style.visibility</p:attrName>
                                        </p:attrNameLst>
                                      </p:cBhvr>
                                      <p:to>
                                        <p:strVal val="visible"/>
                                      </p:to>
                                    </p:set>
                                    <p:anim calcmode="lin" valueType="num">
                                      <p:cBhvr additive="base">
                                        <p:cTn id="37" dur="500" fill="hold"/>
                                        <p:tgtEl>
                                          <p:spTgt spid="14339">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14339">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9" fill="hold" nodeType="clickPar">
                      <p:stCondLst>
                        <p:cond delay="indefinite"/>
                      </p:stCondLst>
                      <p:childTnLst>
                        <p:par>
                          <p:cTn id="40" fill="hold" nodeType="withGroup">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14339">
                                            <p:txEl>
                                              <p:pRg st="6" end="6"/>
                                            </p:txEl>
                                          </p:spTgt>
                                        </p:tgtEl>
                                        <p:attrNameLst>
                                          <p:attrName>style.visibility</p:attrName>
                                        </p:attrNameLst>
                                      </p:cBhvr>
                                      <p:to>
                                        <p:strVal val="visible"/>
                                      </p:to>
                                    </p:set>
                                    <p:anim calcmode="lin" valueType="num">
                                      <p:cBhvr additive="base">
                                        <p:cTn id="43" dur="500" fill="hold"/>
                                        <p:tgtEl>
                                          <p:spTgt spid="14339">
                                            <p:txEl>
                                              <p:pRg st="6" end="6"/>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14339">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339"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15366" name="Picture 6" descr="Christ&amp;Apostles"/>
          <p:cNvPicPr>
            <a:picLocks noChangeAspect="1" noChangeArrowheads="1"/>
          </p:cNvPicPr>
          <p:nvPr/>
        </p:nvPicPr>
        <p:blipFill>
          <a:blip r:embed="rId3">
            <a:extLst>
              <a:ext uri="{28A0092B-C50C-407E-A947-70E740481C1C}">
                <a14:useLocalDpi xmlns:a14="http://schemas.microsoft.com/office/drawing/2010/main" val="0"/>
              </a:ext>
            </a:extLst>
          </a:blip>
          <a:srcRect t="6781" b="34946"/>
          <a:stretch>
            <a:fillRect/>
          </a:stretch>
        </p:blipFill>
        <p:spPr bwMode="auto">
          <a:xfrm>
            <a:off x="1219200" y="609600"/>
            <a:ext cx="6705600" cy="5892800"/>
          </a:xfrm>
          <a:prstGeom prst="rect">
            <a:avLst/>
          </a:prstGeom>
          <a:noFill/>
          <a:extLst>
            <a:ext uri="{909E8E84-426E-40DD-AFC4-6F175D3DCCD1}">
              <a14:hiddenFill xmlns:a14="http://schemas.microsoft.com/office/drawing/2010/main">
                <a:solidFill>
                  <a:srgbClr val="FFFFFF"/>
                </a:solidFill>
              </a14:hiddenFill>
            </a:ext>
          </a:extLst>
        </p:spPr>
      </p:pic>
      <p:sp>
        <p:nvSpPr>
          <p:cNvPr id="15364" name="Rectangle 4"/>
          <p:cNvSpPr>
            <a:spLocks noGrp="1" noChangeArrowheads="1"/>
          </p:cNvSpPr>
          <p:nvPr>
            <p:ph type="title"/>
          </p:nvPr>
        </p:nvSpPr>
        <p:spPr/>
        <p:txBody>
          <a:bodyPr/>
          <a:lstStyle/>
          <a:p>
            <a:endParaRPr lang="en-US" altLang="en-US"/>
          </a:p>
        </p:txBody>
      </p:sp>
      <p:sp>
        <p:nvSpPr>
          <p:cNvPr id="15367" name="Text Box 7"/>
          <p:cNvSpPr txBox="1">
            <a:spLocks noChangeArrowheads="1"/>
          </p:cNvSpPr>
          <p:nvPr/>
        </p:nvSpPr>
        <p:spPr bwMode="auto">
          <a:xfrm>
            <a:off x="2743200" y="3733800"/>
            <a:ext cx="3886200" cy="1006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altLang="en-US" sz="6000"/>
              <a:t>THE END</a:t>
            </a:r>
          </a:p>
        </p:txBody>
      </p:sp>
    </p:spTree>
    <p:custDataLst>
      <p:tags r:id="rId1"/>
    </p:custDataLst>
  </p:cSld>
  <p:clrMapOvr>
    <a:masterClrMapping/>
  </p:clrMapOvr>
  <p:transition advTm="24385"/>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3" presetClass="entr" presetSubtype="16" fill="hold" grpId="0" nodeType="clickEffect">
                                  <p:stCondLst>
                                    <p:cond delay="0"/>
                                  </p:stCondLst>
                                  <p:childTnLst>
                                    <p:set>
                                      <p:cBhvr>
                                        <p:cTn id="6" dur="1" fill="hold">
                                          <p:stCondLst>
                                            <p:cond delay="0"/>
                                          </p:stCondLst>
                                        </p:cTn>
                                        <p:tgtEl>
                                          <p:spTgt spid="15367"/>
                                        </p:tgtEl>
                                        <p:attrNameLst>
                                          <p:attrName>style.visibility</p:attrName>
                                        </p:attrNameLst>
                                      </p:cBhvr>
                                      <p:to>
                                        <p:strVal val="visible"/>
                                      </p:to>
                                    </p:set>
                                    <p:anim calcmode="lin" valueType="num">
                                      <p:cBhvr>
                                        <p:cTn id="7" dur="500" fill="hold"/>
                                        <p:tgtEl>
                                          <p:spTgt spid="15367"/>
                                        </p:tgtEl>
                                        <p:attrNameLst>
                                          <p:attrName>ppt_w</p:attrName>
                                        </p:attrNameLst>
                                      </p:cBhvr>
                                      <p:tavLst>
                                        <p:tav tm="0">
                                          <p:val>
                                            <p:fltVal val="0"/>
                                          </p:val>
                                        </p:tav>
                                        <p:tav tm="100000">
                                          <p:val>
                                            <p:strVal val="#ppt_w"/>
                                          </p:val>
                                        </p:tav>
                                      </p:tavLst>
                                    </p:anim>
                                    <p:anim calcmode="lin" valueType="num">
                                      <p:cBhvr>
                                        <p:cTn id="8" dur="500" fill="hold"/>
                                        <p:tgtEl>
                                          <p:spTgt spid="15367"/>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367"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p:txBody>
          <a:bodyPr/>
          <a:lstStyle/>
          <a:p>
            <a:r>
              <a:rPr lang="en-US" altLang="en-US"/>
              <a:t>Introduction</a:t>
            </a:r>
          </a:p>
        </p:txBody>
      </p:sp>
      <p:sp>
        <p:nvSpPr>
          <p:cNvPr id="3075" name="Rectangle 3"/>
          <p:cNvSpPr>
            <a:spLocks noGrp="1" noChangeArrowheads="1"/>
          </p:cNvSpPr>
          <p:nvPr>
            <p:ph type="body" idx="1"/>
          </p:nvPr>
        </p:nvSpPr>
        <p:spPr>
          <a:xfrm>
            <a:off x="457200" y="1447800"/>
            <a:ext cx="8229600" cy="4953000"/>
          </a:xfrm>
        </p:spPr>
        <p:txBody>
          <a:bodyPr/>
          <a:lstStyle/>
          <a:p>
            <a:pPr>
              <a:lnSpc>
                <a:spcPct val="90000"/>
              </a:lnSpc>
              <a:buFontTx/>
              <a:buNone/>
            </a:pPr>
            <a:r>
              <a:rPr lang="en-US" altLang="en-US"/>
              <a:t>	In our previous talks, we have dealt with:</a:t>
            </a:r>
          </a:p>
          <a:p>
            <a:pPr>
              <a:lnSpc>
                <a:spcPct val="90000"/>
              </a:lnSpc>
            </a:pPr>
            <a:r>
              <a:rPr lang="en-US" altLang="en-US"/>
              <a:t>First, physical light:</a:t>
            </a:r>
          </a:p>
          <a:p>
            <a:pPr lvl="1">
              <a:lnSpc>
                <a:spcPct val="90000"/>
              </a:lnSpc>
            </a:pPr>
            <a:r>
              <a:rPr lang="en-US" altLang="en-US"/>
              <a:t>The Creation of Light (Genesis 1)</a:t>
            </a:r>
          </a:p>
          <a:p>
            <a:pPr lvl="1">
              <a:lnSpc>
                <a:spcPct val="90000"/>
              </a:lnSpc>
            </a:pPr>
            <a:r>
              <a:rPr lang="en-US" altLang="en-US"/>
              <a:t>Light Revealing God (Psalm 19)</a:t>
            </a:r>
          </a:p>
          <a:p>
            <a:pPr>
              <a:lnSpc>
                <a:spcPct val="90000"/>
              </a:lnSpc>
            </a:pPr>
            <a:r>
              <a:rPr lang="en-US" altLang="en-US"/>
              <a:t>Then some analogies for light to divine things:</a:t>
            </a:r>
          </a:p>
          <a:p>
            <a:pPr lvl="1">
              <a:lnSpc>
                <a:spcPct val="90000"/>
              </a:lnSpc>
            </a:pPr>
            <a:r>
              <a:rPr lang="en-US" altLang="en-US"/>
              <a:t>God’s Word as Light (Psalm 119)</a:t>
            </a:r>
          </a:p>
          <a:p>
            <a:pPr lvl="1">
              <a:lnSpc>
                <a:spcPct val="90000"/>
              </a:lnSpc>
            </a:pPr>
            <a:r>
              <a:rPr lang="en-US" altLang="en-US"/>
              <a:t>Messiah, the Light (Isaiah 8)</a:t>
            </a:r>
          </a:p>
          <a:p>
            <a:pPr lvl="1">
              <a:lnSpc>
                <a:spcPct val="90000"/>
              </a:lnSpc>
            </a:pPr>
            <a:r>
              <a:rPr lang="en-US" altLang="en-US"/>
              <a:t>God, Our Light in Bad Times (Micah 7)</a:t>
            </a:r>
          </a:p>
          <a:p>
            <a:pPr lvl="1">
              <a:lnSpc>
                <a:spcPct val="90000"/>
              </a:lnSpc>
            </a:pPr>
            <a:r>
              <a:rPr lang="en-US" altLang="en-US"/>
              <a:t>God is Light (1 John 1-2)</a:t>
            </a:r>
          </a:p>
        </p:txBody>
      </p:sp>
    </p:spTree>
    <p:custDataLst>
      <p:tags r:id="rId1"/>
    </p:custDataLst>
  </p:cSld>
  <p:clrMapOvr>
    <a:masterClrMapping/>
  </p:clrMapOvr>
  <p:transition advTm="30784"/>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075">
                                            <p:txEl>
                                              <p:pRg st="0" end="0"/>
                                            </p:txEl>
                                          </p:spTgt>
                                        </p:tgtEl>
                                        <p:attrNameLst>
                                          <p:attrName>style.visibility</p:attrName>
                                        </p:attrNameLst>
                                      </p:cBhvr>
                                      <p:to>
                                        <p:strVal val="visible"/>
                                      </p:to>
                                    </p:set>
                                    <p:anim calcmode="lin" valueType="num">
                                      <p:cBhvr additive="base">
                                        <p:cTn id="7" dur="500" fill="hold"/>
                                        <p:tgtEl>
                                          <p:spTgt spid="3075">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07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075">
                                            <p:txEl>
                                              <p:pRg st="1" end="1"/>
                                            </p:txEl>
                                          </p:spTgt>
                                        </p:tgtEl>
                                        <p:attrNameLst>
                                          <p:attrName>style.visibility</p:attrName>
                                        </p:attrNameLst>
                                      </p:cBhvr>
                                      <p:to>
                                        <p:strVal val="visible"/>
                                      </p:to>
                                    </p:set>
                                    <p:anim calcmode="lin" valueType="num">
                                      <p:cBhvr additive="base">
                                        <p:cTn id="13" dur="500" fill="hold"/>
                                        <p:tgtEl>
                                          <p:spTgt spid="3075">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075">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075">
                                            <p:txEl>
                                              <p:pRg st="2" end="2"/>
                                            </p:txEl>
                                          </p:spTgt>
                                        </p:tgtEl>
                                        <p:attrNameLst>
                                          <p:attrName>style.visibility</p:attrName>
                                        </p:attrNameLst>
                                      </p:cBhvr>
                                      <p:to>
                                        <p:strVal val="visible"/>
                                      </p:to>
                                    </p:set>
                                    <p:anim calcmode="lin" valueType="num">
                                      <p:cBhvr additive="base">
                                        <p:cTn id="19" dur="500" fill="hold"/>
                                        <p:tgtEl>
                                          <p:spTgt spid="3075">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075">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075">
                                            <p:txEl>
                                              <p:pRg st="3" end="3"/>
                                            </p:txEl>
                                          </p:spTgt>
                                        </p:tgtEl>
                                        <p:attrNameLst>
                                          <p:attrName>style.visibility</p:attrName>
                                        </p:attrNameLst>
                                      </p:cBhvr>
                                      <p:to>
                                        <p:strVal val="visible"/>
                                      </p:to>
                                    </p:set>
                                    <p:anim calcmode="lin" valueType="num">
                                      <p:cBhvr additive="base">
                                        <p:cTn id="25" dur="500" fill="hold"/>
                                        <p:tgtEl>
                                          <p:spTgt spid="3075">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075">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075">
                                            <p:txEl>
                                              <p:pRg st="4" end="4"/>
                                            </p:txEl>
                                          </p:spTgt>
                                        </p:tgtEl>
                                        <p:attrNameLst>
                                          <p:attrName>style.visibility</p:attrName>
                                        </p:attrNameLst>
                                      </p:cBhvr>
                                      <p:to>
                                        <p:strVal val="visible"/>
                                      </p:to>
                                    </p:set>
                                    <p:anim calcmode="lin" valueType="num">
                                      <p:cBhvr additive="base">
                                        <p:cTn id="31" dur="500" fill="hold"/>
                                        <p:tgtEl>
                                          <p:spTgt spid="3075">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075">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nodeType="clickPar">
                      <p:stCondLst>
                        <p:cond delay="indefinite"/>
                      </p:stCondLst>
                      <p:childTnLst>
                        <p:par>
                          <p:cTn id="34" fill="hold" nodeType="withGroup">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3075">
                                            <p:txEl>
                                              <p:pRg st="5" end="5"/>
                                            </p:txEl>
                                          </p:spTgt>
                                        </p:tgtEl>
                                        <p:attrNameLst>
                                          <p:attrName>style.visibility</p:attrName>
                                        </p:attrNameLst>
                                      </p:cBhvr>
                                      <p:to>
                                        <p:strVal val="visible"/>
                                      </p:to>
                                    </p:set>
                                    <p:anim calcmode="lin" valueType="num">
                                      <p:cBhvr additive="base">
                                        <p:cTn id="37" dur="500" fill="hold"/>
                                        <p:tgtEl>
                                          <p:spTgt spid="3075">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075">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9" fill="hold" nodeType="clickPar">
                      <p:stCondLst>
                        <p:cond delay="indefinite"/>
                      </p:stCondLst>
                      <p:childTnLst>
                        <p:par>
                          <p:cTn id="40" fill="hold" nodeType="withGroup">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3075">
                                            <p:txEl>
                                              <p:pRg st="6" end="6"/>
                                            </p:txEl>
                                          </p:spTgt>
                                        </p:tgtEl>
                                        <p:attrNameLst>
                                          <p:attrName>style.visibility</p:attrName>
                                        </p:attrNameLst>
                                      </p:cBhvr>
                                      <p:to>
                                        <p:strVal val="visible"/>
                                      </p:to>
                                    </p:set>
                                    <p:anim calcmode="lin" valueType="num">
                                      <p:cBhvr additive="base">
                                        <p:cTn id="43" dur="500" fill="hold"/>
                                        <p:tgtEl>
                                          <p:spTgt spid="3075">
                                            <p:txEl>
                                              <p:pRg st="6" end="6"/>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3075">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45" fill="hold" nodeType="clickPar">
                      <p:stCondLst>
                        <p:cond delay="indefinite"/>
                      </p:stCondLst>
                      <p:childTnLst>
                        <p:par>
                          <p:cTn id="46" fill="hold" nodeType="withGroup">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3075">
                                            <p:txEl>
                                              <p:pRg st="7" end="7"/>
                                            </p:txEl>
                                          </p:spTgt>
                                        </p:tgtEl>
                                        <p:attrNameLst>
                                          <p:attrName>style.visibility</p:attrName>
                                        </p:attrNameLst>
                                      </p:cBhvr>
                                      <p:to>
                                        <p:strVal val="visible"/>
                                      </p:to>
                                    </p:set>
                                    <p:anim calcmode="lin" valueType="num">
                                      <p:cBhvr additive="base">
                                        <p:cTn id="49" dur="500" fill="hold"/>
                                        <p:tgtEl>
                                          <p:spTgt spid="3075">
                                            <p:txEl>
                                              <p:pRg st="7" end="7"/>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3075">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51" fill="hold" nodeType="clickPar">
                      <p:stCondLst>
                        <p:cond delay="indefinite"/>
                      </p:stCondLst>
                      <p:childTnLst>
                        <p:par>
                          <p:cTn id="52" fill="hold" nodeType="withGroup">
                            <p:stCondLst>
                              <p:cond delay="0"/>
                            </p:stCondLst>
                            <p:childTnLst>
                              <p:par>
                                <p:cTn id="53" presetID="2" presetClass="entr" presetSubtype="4" fill="hold" grpId="0" nodeType="clickEffect">
                                  <p:stCondLst>
                                    <p:cond delay="0"/>
                                  </p:stCondLst>
                                  <p:childTnLst>
                                    <p:set>
                                      <p:cBhvr>
                                        <p:cTn id="54" dur="1" fill="hold">
                                          <p:stCondLst>
                                            <p:cond delay="0"/>
                                          </p:stCondLst>
                                        </p:cTn>
                                        <p:tgtEl>
                                          <p:spTgt spid="3075">
                                            <p:txEl>
                                              <p:pRg st="8" end="8"/>
                                            </p:txEl>
                                          </p:spTgt>
                                        </p:tgtEl>
                                        <p:attrNameLst>
                                          <p:attrName>style.visibility</p:attrName>
                                        </p:attrNameLst>
                                      </p:cBhvr>
                                      <p:to>
                                        <p:strVal val="visible"/>
                                      </p:to>
                                    </p:set>
                                    <p:anim calcmode="lin" valueType="num">
                                      <p:cBhvr additive="base">
                                        <p:cTn id="55" dur="500" fill="hold"/>
                                        <p:tgtEl>
                                          <p:spTgt spid="3075">
                                            <p:txEl>
                                              <p:pRg st="8" end="8"/>
                                            </p:txEl>
                                          </p:spTgt>
                                        </p:tgtEl>
                                        <p:attrNameLst>
                                          <p:attrName>ppt_x</p:attrName>
                                        </p:attrNameLst>
                                      </p:cBhvr>
                                      <p:tavLst>
                                        <p:tav tm="0">
                                          <p:val>
                                            <p:strVal val="#ppt_x"/>
                                          </p:val>
                                        </p:tav>
                                        <p:tav tm="100000">
                                          <p:val>
                                            <p:strVal val="#ppt_x"/>
                                          </p:val>
                                        </p:tav>
                                      </p:tavLst>
                                    </p:anim>
                                    <p:anim calcmode="lin" valueType="num">
                                      <p:cBhvr additive="base">
                                        <p:cTn id="56" dur="500" fill="hold"/>
                                        <p:tgtEl>
                                          <p:spTgt spid="3075">
                                            <p:txEl>
                                              <p:pRg st="8" end="8"/>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5" grpId="0" uiExpand="1"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p:txBody>
          <a:bodyPr/>
          <a:lstStyle/>
          <a:p>
            <a:r>
              <a:rPr lang="en-US" altLang="en-US"/>
              <a:t>Introduction</a:t>
            </a:r>
          </a:p>
        </p:txBody>
      </p:sp>
      <p:sp>
        <p:nvSpPr>
          <p:cNvPr id="4099" name="Rectangle 3"/>
          <p:cNvSpPr>
            <a:spLocks noGrp="1" noChangeArrowheads="1"/>
          </p:cNvSpPr>
          <p:nvPr>
            <p:ph type="body" idx="1"/>
          </p:nvPr>
        </p:nvSpPr>
        <p:spPr/>
        <p:txBody>
          <a:bodyPr/>
          <a:lstStyle/>
          <a:p>
            <a:pPr>
              <a:buFontTx/>
              <a:buNone/>
            </a:pPr>
            <a:r>
              <a:rPr lang="en-US" altLang="en-US"/>
              <a:t>	In our last two talks on light, we continue with spiritual analogies for light, but now these are applied to believers </a:t>
            </a:r>
            <a:r>
              <a:rPr lang="en-US" altLang="en-US">
                <a:latin typeface="WP TypographicSymbols" pitchFamily="2" charset="0"/>
              </a:rPr>
              <a:t>n</a:t>
            </a:r>
            <a:r>
              <a:rPr lang="en-US" altLang="en-US"/>
              <a:t> to those on whom God’s light has shone in such a way that they too become lights:</a:t>
            </a:r>
          </a:p>
          <a:p>
            <a:r>
              <a:rPr lang="en-US" altLang="en-US"/>
              <a:t>Walk as Children of Light (Ephesians 5)</a:t>
            </a:r>
          </a:p>
          <a:p>
            <a:r>
              <a:rPr lang="en-US" altLang="en-US"/>
              <a:t>Let Your Light Shine (Matthew 5)</a:t>
            </a:r>
          </a:p>
        </p:txBody>
      </p:sp>
    </p:spTree>
    <p:custDataLst>
      <p:tags r:id="rId1"/>
    </p:custDataLst>
  </p:cSld>
  <p:clrMapOvr>
    <a:masterClrMapping/>
  </p:clrMapOvr>
  <p:transition advTm="28631"/>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4099">
                                            <p:txEl>
                                              <p:pRg st="0" end="0"/>
                                            </p:txEl>
                                          </p:spTgt>
                                        </p:tgtEl>
                                        <p:attrNameLst>
                                          <p:attrName>style.visibility</p:attrName>
                                        </p:attrNameLst>
                                      </p:cBhvr>
                                      <p:to>
                                        <p:strVal val="visible"/>
                                      </p:to>
                                    </p:set>
                                    <p:animEffect transition="in" filter="checkerboard(across)">
                                      <p:cBhvr>
                                        <p:cTn id="7" dur="500"/>
                                        <p:tgtEl>
                                          <p:spTgt spid="4099">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4099">
                                            <p:txEl>
                                              <p:pRg st="1" end="1"/>
                                            </p:txEl>
                                          </p:spTgt>
                                        </p:tgtEl>
                                        <p:attrNameLst>
                                          <p:attrName>style.visibility</p:attrName>
                                        </p:attrNameLst>
                                      </p:cBhvr>
                                      <p:to>
                                        <p:strVal val="visible"/>
                                      </p:to>
                                    </p:set>
                                    <p:animEffect transition="in" filter="checkerboard(across)">
                                      <p:cBhvr>
                                        <p:cTn id="12" dur="500"/>
                                        <p:tgtEl>
                                          <p:spTgt spid="4099">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5" presetClass="entr" presetSubtype="10" fill="hold" grpId="0" nodeType="clickEffect">
                                  <p:stCondLst>
                                    <p:cond delay="0"/>
                                  </p:stCondLst>
                                  <p:childTnLst>
                                    <p:set>
                                      <p:cBhvr>
                                        <p:cTn id="16" dur="1" fill="hold">
                                          <p:stCondLst>
                                            <p:cond delay="0"/>
                                          </p:stCondLst>
                                        </p:cTn>
                                        <p:tgtEl>
                                          <p:spTgt spid="4099">
                                            <p:txEl>
                                              <p:pRg st="2" end="2"/>
                                            </p:txEl>
                                          </p:spTgt>
                                        </p:tgtEl>
                                        <p:attrNameLst>
                                          <p:attrName>style.visibility</p:attrName>
                                        </p:attrNameLst>
                                      </p:cBhvr>
                                      <p:to>
                                        <p:strVal val="visible"/>
                                      </p:to>
                                    </p:set>
                                    <p:animEffect transition="in" filter="checkerboard(across)">
                                      <p:cBhvr>
                                        <p:cTn id="17" dur="500"/>
                                        <p:tgtEl>
                                          <p:spTgt spid="4099">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99"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p:txBody>
          <a:bodyPr/>
          <a:lstStyle/>
          <a:p>
            <a:r>
              <a:rPr lang="en-US" altLang="en-US"/>
              <a:t>Be Imitators of God</a:t>
            </a:r>
          </a:p>
        </p:txBody>
      </p:sp>
      <p:sp>
        <p:nvSpPr>
          <p:cNvPr id="5124" name="Text Box 4"/>
          <p:cNvSpPr txBox="1">
            <a:spLocks noChangeArrowheads="1"/>
          </p:cNvSpPr>
          <p:nvPr/>
        </p:nvSpPr>
        <p:spPr bwMode="auto">
          <a:xfrm>
            <a:off x="457200" y="1371600"/>
            <a:ext cx="8458200" cy="5203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altLang="en-US" sz="2400">
                <a:solidFill>
                  <a:schemeClr val="tx1"/>
                </a:solidFill>
              </a:rPr>
              <a:t>Ephesians 5:1-7 (NIV) Be imitators of God, therefore, as dearly loved children 2 and live a life of love, just as Christ loved us and gave himself up for us as a fragrant offering and sacrifice to God. 3 But among you there must not be even a hint of sexual immorality, or of any kind of impurity, or of greed, because these are improper for God's holy people. 4 Nor should there be obscenity, foolish talk or coarse joking, which are out of place, but rather thanksgiving. 5 For of this you can be sure: No immoral, impure or greedy person</a:t>
            </a:r>
            <a:r>
              <a:rPr lang="en-US" altLang="en-US" sz="2400">
                <a:solidFill>
                  <a:schemeClr val="tx1"/>
                </a:solidFill>
                <a:latin typeface="WP TypographicSymbols" pitchFamily="2" charset="0"/>
              </a:rPr>
              <a:t>n</a:t>
            </a:r>
            <a:r>
              <a:rPr lang="en-US" altLang="en-US" sz="2400">
                <a:solidFill>
                  <a:schemeClr val="tx1"/>
                </a:solidFill>
              </a:rPr>
              <a:t>such a man is an idolater</a:t>
            </a:r>
            <a:r>
              <a:rPr lang="en-US" altLang="en-US" sz="2400">
                <a:solidFill>
                  <a:schemeClr val="tx1"/>
                </a:solidFill>
                <a:latin typeface="WP TypographicSymbols" pitchFamily="2" charset="0"/>
              </a:rPr>
              <a:t>n</a:t>
            </a:r>
            <a:r>
              <a:rPr lang="en-US" altLang="en-US" sz="2400">
                <a:solidFill>
                  <a:schemeClr val="tx1"/>
                </a:solidFill>
              </a:rPr>
              <a:t>has any inheritance in the kingdom of Christ and of God. 6 Let no one deceive you with empty words, for because of such things God's wrath comes on those who are disobedient. 7 Therefore do not be partners with them. </a:t>
            </a:r>
          </a:p>
        </p:txBody>
      </p:sp>
    </p:spTree>
    <p:custDataLst>
      <p:tags r:id="rId1"/>
    </p:custDataLst>
  </p:cSld>
  <p:clrMapOvr>
    <a:masterClrMapping/>
  </p:clrMapOvr>
  <p:transition advTm="51103"/>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5124"/>
                                        </p:tgtEl>
                                        <p:attrNameLst>
                                          <p:attrName>style.visibility</p:attrName>
                                        </p:attrNameLst>
                                      </p:cBhvr>
                                      <p:to>
                                        <p:strVal val="visible"/>
                                      </p:to>
                                    </p:set>
                                    <p:animEffect transition="in" filter="checkerboard(across)">
                                      <p:cBhvr>
                                        <p:cTn id="7" dur="500"/>
                                        <p:tgtEl>
                                          <p:spTgt spid="51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24"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p:txBody>
          <a:bodyPr/>
          <a:lstStyle/>
          <a:p>
            <a:r>
              <a:rPr lang="en-US" altLang="en-US"/>
              <a:t>Be Imitators of God</a:t>
            </a:r>
          </a:p>
        </p:txBody>
      </p:sp>
      <p:sp>
        <p:nvSpPr>
          <p:cNvPr id="7171" name="Rectangle 3"/>
          <p:cNvSpPr>
            <a:spLocks noGrp="1" noChangeArrowheads="1"/>
          </p:cNvSpPr>
          <p:nvPr>
            <p:ph type="body" idx="1"/>
          </p:nvPr>
        </p:nvSpPr>
        <p:spPr/>
        <p:txBody>
          <a:bodyPr/>
          <a:lstStyle/>
          <a:p>
            <a:pPr>
              <a:lnSpc>
                <a:spcPct val="90000"/>
              </a:lnSpc>
            </a:pPr>
            <a:r>
              <a:rPr lang="en-US" altLang="en-US"/>
              <a:t>Imitate God, like children imitate their parents (1).</a:t>
            </a:r>
          </a:p>
          <a:p>
            <a:pPr>
              <a:lnSpc>
                <a:spcPct val="90000"/>
              </a:lnSpc>
            </a:pPr>
            <a:r>
              <a:rPr lang="en-US" altLang="en-US"/>
              <a:t>Walk in love, just as Christ loved you (2).</a:t>
            </a:r>
          </a:p>
          <a:p>
            <a:pPr>
              <a:lnSpc>
                <a:spcPct val="90000"/>
              </a:lnSpc>
            </a:pPr>
            <a:r>
              <a:rPr lang="en-US" altLang="en-US"/>
              <a:t>Don’t be like this (3-5):</a:t>
            </a:r>
          </a:p>
          <a:p>
            <a:pPr lvl="1">
              <a:lnSpc>
                <a:spcPct val="90000"/>
              </a:lnSpc>
            </a:pPr>
            <a:r>
              <a:rPr lang="en-US" altLang="en-US"/>
              <a:t>Immoral</a:t>
            </a:r>
          </a:p>
          <a:p>
            <a:pPr lvl="1">
              <a:lnSpc>
                <a:spcPct val="90000"/>
              </a:lnSpc>
            </a:pPr>
            <a:r>
              <a:rPr lang="en-US" altLang="en-US"/>
              <a:t>Impure</a:t>
            </a:r>
          </a:p>
          <a:p>
            <a:pPr lvl="1">
              <a:lnSpc>
                <a:spcPct val="90000"/>
              </a:lnSpc>
            </a:pPr>
            <a:r>
              <a:rPr lang="en-US" altLang="en-US"/>
              <a:t>Greedy</a:t>
            </a:r>
          </a:p>
          <a:p>
            <a:pPr lvl="1">
              <a:lnSpc>
                <a:spcPct val="90000"/>
              </a:lnSpc>
            </a:pPr>
            <a:r>
              <a:rPr lang="en-US" altLang="en-US"/>
              <a:t>Obscene</a:t>
            </a:r>
          </a:p>
          <a:p>
            <a:pPr lvl="1">
              <a:lnSpc>
                <a:spcPct val="90000"/>
              </a:lnSpc>
            </a:pPr>
            <a:r>
              <a:rPr lang="en-US" altLang="en-US"/>
              <a:t>Such will have no inheritance from God.</a:t>
            </a:r>
          </a:p>
        </p:txBody>
      </p:sp>
    </p:spTree>
    <p:custDataLst>
      <p:tags r:id="rId1"/>
    </p:custDataLst>
  </p:cSld>
  <p:clrMapOvr>
    <a:masterClrMapping/>
  </p:clrMapOvr>
  <p:transition advTm="31135"/>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171">
                                            <p:txEl>
                                              <p:pRg st="0" end="0"/>
                                            </p:txEl>
                                          </p:spTgt>
                                        </p:tgtEl>
                                        <p:attrNameLst>
                                          <p:attrName>style.visibility</p:attrName>
                                        </p:attrNameLst>
                                      </p:cBhvr>
                                      <p:to>
                                        <p:strVal val="visible"/>
                                      </p:to>
                                    </p:set>
                                    <p:anim calcmode="lin" valueType="num">
                                      <p:cBhvr additive="base">
                                        <p:cTn id="7" dur="500" fill="hold"/>
                                        <p:tgtEl>
                                          <p:spTgt spid="7171">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7171">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7171">
                                            <p:txEl>
                                              <p:pRg st="1" end="1"/>
                                            </p:txEl>
                                          </p:spTgt>
                                        </p:tgtEl>
                                        <p:attrNameLst>
                                          <p:attrName>style.visibility</p:attrName>
                                        </p:attrNameLst>
                                      </p:cBhvr>
                                      <p:to>
                                        <p:strVal val="visible"/>
                                      </p:to>
                                    </p:set>
                                    <p:anim calcmode="lin" valueType="num">
                                      <p:cBhvr additive="base">
                                        <p:cTn id="13" dur="500" fill="hold"/>
                                        <p:tgtEl>
                                          <p:spTgt spid="7171">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7171">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7171">
                                            <p:txEl>
                                              <p:pRg st="2" end="2"/>
                                            </p:txEl>
                                          </p:spTgt>
                                        </p:tgtEl>
                                        <p:attrNameLst>
                                          <p:attrName>style.visibility</p:attrName>
                                        </p:attrNameLst>
                                      </p:cBhvr>
                                      <p:to>
                                        <p:strVal val="visible"/>
                                      </p:to>
                                    </p:set>
                                    <p:anim calcmode="lin" valueType="num">
                                      <p:cBhvr additive="base">
                                        <p:cTn id="19" dur="500" fill="hold"/>
                                        <p:tgtEl>
                                          <p:spTgt spid="7171">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7171">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7171">
                                            <p:txEl>
                                              <p:pRg st="3" end="3"/>
                                            </p:txEl>
                                          </p:spTgt>
                                        </p:tgtEl>
                                        <p:attrNameLst>
                                          <p:attrName>style.visibility</p:attrName>
                                        </p:attrNameLst>
                                      </p:cBhvr>
                                      <p:to>
                                        <p:strVal val="visible"/>
                                      </p:to>
                                    </p:set>
                                    <p:anim calcmode="lin" valueType="num">
                                      <p:cBhvr additive="base">
                                        <p:cTn id="25" dur="500" fill="hold"/>
                                        <p:tgtEl>
                                          <p:spTgt spid="7171">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7171">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7171">
                                            <p:txEl>
                                              <p:pRg st="4" end="4"/>
                                            </p:txEl>
                                          </p:spTgt>
                                        </p:tgtEl>
                                        <p:attrNameLst>
                                          <p:attrName>style.visibility</p:attrName>
                                        </p:attrNameLst>
                                      </p:cBhvr>
                                      <p:to>
                                        <p:strVal val="visible"/>
                                      </p:to>
                                    </p:set>
                                    <p:anim calcmode="lin" valueType="num">
                                      <p:cBhvr additive="base">
                                        <p:cTn id="31" dur="500" fill="hold"/>
                                        <p:tgtEl>
                                          <p:spTgt spid="7171">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7171">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nodeType="clickPar">
                      <p:stCondLst>
                        <p:cond delay="indefinite"/>
                      </p:stCondLst>
                      <p:childTnLst>
                        <p:par>
                          <p:cTn id="34" fill="hold" nodeType="withGroup">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7171">
                                            <p:txEl>
                                              <p:pRg st="5" end="5"/>
                                            </p:txEl>
                                          </p:spTgt>
                                        </p:tgtEl>
                                        <p:attrNameLst>
                                          <p:attrName>style.visibility</p:attrName>
                                        </p:attrNameLst>
                                      </p:cBhvr>
                                      <p:to>
                                        <p:strVal val="visible"/>
                                      </p:to>
                                    </p:set>
                                    <p:anim calcmode="lin" valueType="num">
                                      <p:cBhvr additive="base">
                                        <p:cTn id="37" dur="500" fill="hold"/>
                                        <p:tgtEl>
                                          <p:spTgt spid="7171">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7171">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9" fill="hold" nodeType="clickPar">
                      <p:stCondLst>
                        <p:cond delay="indefinite"/>
                      </p:stCondLst>
                      <p:childTnLst>
                        <p:par>
                          <p:cTn id="40" fill="hold" nodeType="withGroup">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7171">
                                            <p:txEl>
                                              <p:pRg st="6" end="6"/>
                                            </p:txEl>
                                          </p:spTgt>
                                        </p:tgtEl>
                                        <p:attrNameLst>
                                          <p:attrName>style.visibility</p:attrName>
                                        </p:attrNameLst>
                                      </p:cBhvr>
                                      <p:to>
                                        <p:strVal val="visible"/>
                                      </p:to>
                                    </p:set>
                                    <p:anim calcmode="lin" valueType="num">
                                      <p:cBhvr additive="base">
                                        <p:cTn id="43" dur="500" fill="hold"/>
                                        <p:tgtEl>
                                          <p:spTgt spid="7171">
                                            <p:txEl>
                                              <p:pRg st="6" end="6"/>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7171">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45" fill="hold" nodeType="clickPar">
                      <p:stCondLst>
                        <p:cond delay="indefinite"/>
                      </p:stCondLst>
                      <p:childTnLst>
                        <p:par>
                          <p:cTn id="46" fill="hold" nodeType="withGroup">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7171">
                                            <p:txEl>
                                              <p:pRg st="7" end="7"/>
                                            </p:txEl>
                                          </p:spTgt>
                                        </p:tgtEl>
                                        <p:attrNameLst>
                                          <p:attrName>style.visibility</p:attrName>
                                        </p:attrNameLst>
                                      </p:cBhvr>
                                      <p:to>
                                        <p:strVal val="visible"/>
                                      </p:to>
                                    </p:set>
                                    <p:anim calcmode="lin" valueType="num">
                                      <p:cBhvr additive="base">
                                        <p:cTn id="49" dur="500" fill="hold"/>
                                        <p:tgtEl>
                                          <p:spTgt spid="7171">
                                            <p:txEl>
                                              <p:pRg st="7" end="7"/>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7171">
                                            <p:txEl>
                                              <p:pRg st="7" end="7"/>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71"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p:txBody>
          <a:bodyPr/>
          <a:lstStyle/>
          <a:p>
            <a:r>
              <a:rPr lang="en-US" altLang="en-US"/>
              <a:t>Walk as Children of Light</a:t>
            </a:r>
          </a:p>
        </p:txBody>
      </p:sp>
      <p:sp>
        <p:nvSpPr>
          <p:cNvPr id="8196" name="Text Box 4"/>
          <p:cNvSpPr txBox="1">
            <a:spLocks noChangeArrowheads="1"/>
          </p:cNvSpPr>
          <p:nvPr/>
        </p:nvSpPr>
        <p:spPr bwMode="auto">
          <a:xfrm>
            <a:off x="914400" y="1600200"/>
            <a:ext cx="7315200" cy="4473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altLang="en-US" sz="2400">
                <a:solidFill>
                  <a:schemeClr val="tx1"/>
                </a:solidFill>
              </a:rPr>
              <a:t>Ephesians 5:8-14 (NIV) For you were once darkness, but now you are light in the Lord. Live as children of light 9 (for the fruit of the light consists in all goodness, righteousness and truth) 10 and find out what pleases the Lord. 11 Have nothing to do with the fruitless deeds of darkness, but rather expose them. 12 For it is shameful even to mention what the disobedient do in secret. 13 But everything exposed by the light becomes visible, 14 for it is light that makes everything visible. This is why it is said: "Wake up, O sleeper, rise from the dead, and Christ will shine on you."</a:t>
            </a:r>
            <a:r>
              <a:rPr lang="en-US" altLang="en-US">
                <a:solidFill>
                  <a:schemeClr val="tx1"/>
                </a:solidFill>
              </a:rPr>
              <a:t> </a:t>
            </a:r>
          </a:p>
        </p:txBody>
      </p:sp>
    </p:spTree>
    <p:custDataLst>
      <p:tags r:id="rId1"/>
    </p:custDataLst>
  </p:cSld>
  <p:clrMapOvr>
    <a:masterClrMapping/>
  </p:clrMapOvr>
  <p:transition advTm="39066"/>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8196"/>
                                        </p:tgtEl>
                                        <p:attrNameLst>
                                          <p:attrName>style.visibility</p:attrName>
                                        </p:attrNameLst>
                                      </p:cBhvr>
                                      <p:to>
                                        <p:strVal val="visible"/>
                                      </p:to>
                                    </p:set>
                                    <p:animEffect transition="in" filter="checkerboard(across)">
                                      <p:cBhvr>
                                        <p:cTn id="7" dur="500"/>
                                        <p:tgtEl>
                                          <p:spTgt spid="819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96"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p:txBody>
          <a:bodyPr/>
          <a:lstStyle/>
          <a:p>
            <a:r>
              <a:rPr lang="en-US" altLang="en-US"/>
              <a:t>Walk as Children of Light</a:t>
            </a:r>
          </a:p>
        </p:txBody>
      </p:sp>
      <p:sp>
        <p:nvSpPr>
          <p:cNvPr id="10243" name="Rectangle 3"/>
          <p:cNvSpPr>
            <a:spLocks noGrp="1" noChangeArrowheads="1"/>
          </p:cNvSpPr>
          <p:nvPr>
            <p:ph type="body" idx="1"/>
          </p:nvPr>
        </p:nvSpPr>
        <p:spPr/>
        <p:txBody>
          <a:bodyPr/>
          <a:lstStyle/>
          <a:p>
            <a:r>
              <a:rPr lang="en-US" altLang="en-US"/>
              <a:t>You were previously darkness, now you are light (8)</a:t>
            </a:r>
          </a:p>
          <a:p>
            <a:r>
              <a:rPr lang="en-US" altLang="en-US"/>
              <a:t>What does light produce? (9)</a:t>
            </a:r>
          </a:p>
          <a:p>
            <a:pPr lvl="1"/>
            <a:r>
              <a:rPr lang="en-US" altLang="en-US"/>
              <a:t>Goodness</a:t>
            </a:r>
          </a:p>
          <a:p>
            <a:pPr lvl="1"/>
            <a:r>
              <a:rPr lang="en-US" altLang="en-US"/>
              <a:t>Righteousness</a:t>
            </a:r>
          </a:p>
          <a:p>
            <a:pPr lvl="1"/>
            <a:r>
              <a:rPr lang="en-US" altLang="en-US"/>
              <a:t>Truth</a:t>
            </a:r>
          </a:p>
          <a:p>
            <a:r>
              <a:rPr lang="en-US" altLang="en-US"/>
              <a:t>Try to learn what pleases God (10)</a:t>
            </a:r>
          </a:p>
        </p:txBody>
      </p:sp>
    </p:spTree>
    <p:custDataLst>
      <p:tags r:id="rId1"/>
    </p:custDataLst>
  </p:cSld>
  <p:clrMapOvr>
    <a:masterClrMapping/>
  </p:clrMapOvr>
  <p:transition advTm="26679"/>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0243">
                                            <p:txEl>
                                              <p:pRg st="0" end="0"/>
                                            </p:txEl>
                                          </p:spTgt>
                                        </p:tgtEl>
                                        <p:attrNameLst>
                                          <p:attrName>style.visibility</p:attrName>
                                        </p:attrNameLst>
                                      </p:cBhvr>
                                      <p:to>
                                        <p:strVal val="visible"/>
                                      </p:to>
                                    </p:set>
                                    <p:anim calcmode="lin" valueType="num">
                                      <p:cBhvr additive="base">
                                        <p:cTn id="7" dur="500" fill="hold"/>
                                        <p:tgtEl>
                                          <p:spTgt spid="1024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024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0243">
                                            <p:txEl>
                                              <p:pRg st="1" end="1"/>
                                            </p:txEl>
                                          </p:spTgt>
                                        </p:tgtEl>
                                        <p:attrNameLst>
                                          <p:attrName>style.visibility</p:attrName>
                                        </p:attrNameLst>
                                      </p:cBhvr>
                                      <p:to>
                                        <p:strVal val="visible"/>
                                      </p:to>
                                    </p:set>
                                    <p:anim calcmode="lin" valueType="num">
                                      <p:cBhvr additive="base">
                                        <p:cTn id="13" dur="500" fill="hold"/>
                                        <p:tgtEl>
                                          <p:spTgt spid="1024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024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0243">
                                            <p:txEl>
                                              <p:pRg st="2" end="2"/>
                                            </p:txEl>
                                          </p:spTgt>
                                        </p:tgtEl>
                                        <p:attrNameLst>
                                          <p:attrName>style.visibility</p:attrName>
                                        </p:attrNameLst>
                                      </p:cBhvr>
                                      <p:to>
                                        <p:strVal val="visible"/>
                                      </p:to>
                                    </p:set>
                                    <p:anim calcmode="lin" valueType="num">
                                      <p:cBhvr additive="base">
                                        <p:cTn id="19" dur="500" fill="hold"/>
                                        <p:tgtEl>
                                          <p:spTgt spid="1024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1024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10243">
                                            <p:txEl>
                                              <p:pRg st="3" end="3"/>
                                            </p:txEl>
                                          </p:spTgt>
                                        </p:tgtEl>
                                        <p:attrNameLst>
                                          <p:attrName>style.visibility</p:attrName>
                                        </p:attrNameLst>
                                      </p:cBhvr>
                                      <p:to>
                                        <p:strVal val="visible"/>
                                      </p:to>
                                    </p:set>
                                    <p:anim calcmode="lin" valueType="num">
                                      <p:cBhvr additive="base">
                                        <p:cTn id="25" dur="500" fill="hold"/>
                                        <p:tgtEl>
                                          <p:spTgt spid="1024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1024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10243">
                                            <p:txEl>
                                              <p:pRg st="4" end="4"/>
                                            </p:txEl>
                                          </p:spTgt>
                                        </p:tgtEl>
                                        <p:attrNameLst>
                                          <p:attrName>style.visibility</p:attrName>
                                        </p:attrNameLst>
                                      </p:cBhvr>
                                      <p:to>
                                        <p:strVal val="visible"/>
                                      </p:to>
                                    </p:set>
                                    <p:anim calcmode="lin" valueType="num">
                                      <p:cBhvr additive="base">
                                        <p:cTn id="31" dur="500" fill="hold"/>
                                        <p:tgtEl>
                                          <p:spTgt spid="1024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1024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nodeType="clickPar">
                      <p:stCondLst>
                        <p:cond delay="indefinite"/>
                      </p:stCondLst>
                      <p:childTnLst>
                        <p:par>
                          <p:cTn id="34" fill="hold" nodeType="withGroup">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10243">
                                            <p:txEl>
                                              <p:pRg st="5" end="5"/>
                                            </p:txEl>
                                          </p:spTgt>
                                        </p:tgtEl>
                                        <p:attrNameLst>
                                          <p:attrName>style.visibility</p:attrName>
                                        </p:attrNameLst>
                                      </p:cBhvr>
                                      <p:to>
                                        <p:strVal val="visible"/>
                                      </p:to>
                                    </p:set>
                                    <p:anim calcmode="lin" valueType="num">
                                      <p:cBhvr additive="base">
                                        <p:cTn id="37" dur="500" fill="hold"/>
                                        <p:tgtEl>
                                          <p:spTgt spid="10243">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10243">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43"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p:txBody>
          <a:bodyPr/>
          <a:lstStyle/>
          <a:p>
            <a:r>
              <a:rPr lang="en-US" altLang="en-US"/>
              <a:t>Walk as Children of Light</a:t>
            </a:r>
          </a:p>
        </p:txBody>
      </p:sp>
      <p:sp>
        <p:nvSpPr>
          <p:cNvPr id="11267" name="Rectangle 3"/>
          <p:cNvSpPr>
            <a:spLocks noGrp="1" noChangeArrowheads="1"/>
          </p:cNvSpPr>
          <p:nvPr>
            <p:ph type="body" idx="1"/>
          </p:nvPr>
        </p:nvSpPr>
        <p:spPr>
          <a:xfrm>
            <a:off x="914400" y="1676400"/>
            <a:ext cx="7239000" cy="4525963"/>
          </a:xfrm>
        </p:spPr>
        <p:txBody>
          <a:bodyPr/>
          <a:lstStyle/>
          <a:p>
            <a:r>
              <a:rPr lang="en-US" altLang="en-US"/>
              <a:t>What does darkness produce? (11)</a:t>
            </a:r>
          </a:p>
          <a:p>
            <a:pPr lvl="1"/>
            <a:r>
              <a:rPr lang="en-US" altLang="en-US"/>
              <a:t>No fruit (or bad, shameful fruit) (12)</a:t>
            </a:r>
          </a:p>
          <a:p>
            <a:r>
              <a:rPr lang="en-US" altLang="en-US"/>
              <a:t>Don’t participate in darkness, but expose it (11).</a:t>
            </a:r>
          </a:p>
          <a:p>
            <a:r>
              <a:rPr lang="en-US" altLang="en-US"/>
              <a:t>How? (13)</a:t>
            </a:r>
          </a:p>
          <a:p>
            <a:pPr lvl="1"/>
            <a:r>
              <a:rPr lang="en-US" altLang="en-US"/>
              <a:t>By your lifestyle (13)</a:t>
            </a:r>
          </a:p>
          <a:p>
            <a:pPr lvl="1"/>
            <a:r>
              <a:rPr lang="en-US" altLang="en-US"/>
              <a:t>Think of Jesus’ example (14)</a:t>
            </a:r>
          </a:p>
          <a:p>
            <a:pPr lvl="1"/>
            <a:endParaRPr lang="en-US" altLang="en-US"/>
          </a:p>
        </p:txBody>
      </p:sp>
    </p:spTree>
    <p:custDataLst>
      <p:tags r:id="rId1"/>
    </p:custDataLst>
  </p:cSld>
  <p:clrMapOvr>
    <a:masterClrMapping/>
  </p:clrMapOvr>
  <p:transition advTm="32807"/>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1267">
                                            <p:txEl>
                                              <p:pRg st="0" end="0"/>
                                            </p:txEl>
                                          </p:spTgt>
                                        </p:tgtEl>
                                        <p:attrNameLst>
                                          <p:attrName>style.visibility</p:attrName>
                                        </p:attrNameLst>
                                      </p:cBhvr>
                                      <p:to>
                                        <p:strVal val="visible"/>
                                      </p:to>
                                    </p:set>
                                    <p:anim calcmode="lin" valueType="num">
                                      <p:cBhvr additive="base">
                                        <p:cTn id="7" dur="500" fill="hold"/>
                                        <p:tgtEl>
                                          <p:spTgt spid="11267">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1267">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1267">
                                            <p:txEl>
                                              <p:pRg st="1" end="1"/>
                                            </p:txEl>
                                          </p:spTgt>
                                        </p:tgtEl>
                                        <p:attrNameLst>
                                          <p:attrName>style.visibility</p:attrName>
                                        </p:attrNameLst>
                                      </p:cBhvr>
                                      <p:to>
                                        <p:strVal val="visible"/>
                                      </p:to>
                                    </p:set>
                                    <p:anim calcmode="lin" valueType="num">
                                      <p:cBhvr additive="base">
                                        <p:cTn id="13" dur="500" fill="hold"/>
                                        <p:tgtEl>
                                          <p:spTgt spid="11267">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1267">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1267">
                                            <p:txEl>
                                              <p:pRg st="2" end="2"/>
                                            </p:txEl>
                                          </p:spTgt>
                                        </p:tgtEl>
                                        <p:attrNameLst>
                                          <p:attrName>style.visibility</p:attrName>
                                        </p:attrNameLst>
                                      </p:cBhvr>
                                      <p:to>
                                        <p:strVal val="visible"/>
                                      </p:to>
                                    </p:set>
                                    <p:anim calcmode="lin" valueType="num">
                                      <p:cBhvr additive="base">
                                        <p:cTn id="19" dur="500" fill="hold"/>
                                        <p:tgtEl>
                                          <p:spTgt spid="11267">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11267">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11267">
                                            <p:txEl>
                                              <p:pRg st="3" end="3"/>
                                            </p:txEl>
                                          </p:spTgt>
                                        </p:tgtEl>
                                        <p:attrNameLst>
                                          <p:attrName>style.visibility</p:attrName>
                                        </p:attrNameLst>
                                      </p:cBhvr>
                                      <p:to>
                                        <p:strVal val="visible"/>
                                      </p:to>
                                    </p:set>
                                    <p:anim calcmode="lin" valueType="num">
                                      <p:cBhvr additive="base">
                                        <p:cTn id="25" dur="500" fill="hold"/>
                                        <p:tgtEl>
                                          <p:spTgt spid="11267">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11267">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11267">
                                            <p:txEl>
                                              <p:pRg st="4" end="4"/>
                                            </p:txEl>
                                          </p:spTgt>
                                        </p:tgtEl>
                                        <p:attrNameLst>
                                          <p:attrName>style.visibility</p:attrName>
                                        </p:attrNameLst>
                                      </p:cBhvr>
                                      <p:to>
                                        <p:strVal val="visible"/>
                                      </p:to>
                                    </p:set>
                                    <p:anim calcmode="lin" valueType="num">
                                      <p:cBhvr additive="base">
                                        <p:cTn id="31" dur="500" fill="hold"/>
                                        <p:tgtEl>
                                          <p:spTgt spid="11267">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11267">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nodeType="clickPar">
                      <p:stCondLst>
                        <p:cond delay="indefinite"/>
                      </p:stCondLst>
                      <p:childTnLst>
                        <p:par>
                          <p:cTn id="34" fill="hold" nodeType="withGroup">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11267">
                                            <p:txEl>
                                              <p:pRg st="5" end="5"/>
                                            </p:txEl>
                                          </p:spTgt>
                                        </p:tgtEl>
                                        <p:attrNameLst>
                                          <p:attrName>style.visibility</p:attrName>
                                        </p:attrNameLst>
                                      </p:cBhvr>
                                      <p:to>
                                        <p:strVal val="visible"/>
                                      </p:to>
                                    </p:set>
                                    <p:anim calcmode="lin" valueType="num">
                                      <p:cBhvr additive="base">
                                        <p:cTn id="37" dur="500" fill="hold"/>
                                        <p:tgtEl>
                                          <p:spTgt spid="11267">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11267">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67"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p:txBody>
          <a:bodyPr/>
          <a:lstStyle/>
          <a:p>
            <a:r>
              <a:rPr lang="en-US" altLang="en-US"/>
              <a:t>Live Like Sages</a:t>
            </a:r>
          </a:p>
        </p:txBody>
      </p:sp>
      <p:sp>
        <p:nvSpPr>
          <p:cNvPr id="12292" name="Text Box 4"/>
          <p:cNvSpPr txBox="1">
            <a:spLocks noChangeArrowheads="1"/>
          </p:cNvSpPr>
          <p:nvPr/>
        </p:nvSpPr>
        <p:spPr bwMode="auto">
          <a:xfrm>
            <a:off x="914400" y="1752600"/>
            <a:ext cx="7315200" cy="4108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altLang="en-US" sz="2400">
                <a:solidFill>
                  <a:schemeClr val="tx1"/>
                </a:solidFill>
              </a:rPr>
              <a:t>Ephesians 5:15-20 (NIV) Be very careful, then, how you live</a:t>
            </a:r>
            <a:r>
              <a:rPr lang="en-US" altLang="en-US" sz="2400">
                <a:solidFill>
                  <a:schemeClr val="tx1"/>
                </a:solidFill>
                <a:latin typeface="WP TypographicSymbols" pitchFamily="2" charset="0"/>
              </a:rPr>
              <a:t>n</a:t>
            </a:r>
            <a:r>
              <a:rPr lang="en-US" altLang="en-US" sz="2400">
                <a:solidFill>
                  <a:schemeClr val="tx1"/>
                </a:solidFill>
              </a:rPr>
              <a:t>not as unwise but as wise, 16 making the most of every opportunity, because the days are evil. 17 Therefore do not be foolish, but understand what the Lord's will is. 18 Do not get drunk on wine, which leads to debauchery. Instead, be filled with the Spirit. 19 Speak to one another with psalms, hymns and spiritual songs. Sing and make music in your heart to the Lord, 20 always giving thanks to God the Father for everything, in the name of our Lord Jesus Christ. </a:t>
            </a:r>
          </a:p>
        </p:txBody>
      </p:sp>
    </p:spTree>
    <p:custDataLst>
      <p:tags r:id="rId1"/>
    </p:custDataLst>
  </p:cSld>
  <p:clrMapOvr>
    <a:masterClrMapping/>
  </p:clrMapOvr>
  <p:transition advTm="37694"/>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12292"/>
                                        </p:tgtEl>
                                        <p:attrNameLst>
                                          <p:attrName>style.visibility</p:attrName>
                                        </p:attrNameLst>
                                      </p:cBhvr>
                                      <p:to>
                                        <p:strVal val="visible"/>
                                      </p:to>
                                    </p:set>
                                    <p:animEffect transition="in" filter="checkerboard(across)">
                                      <p:cBhvr>
                                        <p:cTn id="7" dur="500"/>
                                        <p:tgtEl>
                                          <p:spTgt spid="1229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292" grpId="0"/>
    </p:bldLst>
  </p:timing>
</p:sld>
</file>

<file path=ppt/tags/tag1.xml><?xml version="1.0" encoding="utf-8"?>
<p:tagLst xmlns:a="http://schemas.openxmlformats.org/drawingml/2006/main" xmlns:r="http://schemas.openxmlformats.org/officeDocument/2006/relationships" xmlns:p="http://schemas.openxmlformats.org/presentationml/2006/main">
  <p:tag name="TIMING" val="|4.3|2.5|2.1"/>
</p:tagLst>
</file>

<file path=ppt/tags/tag10.xml><?xml version="1.0" encoding="utf-8"?>
<p:tagLst xmlns:a="http://schemas.openxmlformats.org/drawingml/2006/main" xmlns:r="http://schemas.openxmlformats.org/officeDocument/2006/relationships" xmlns:p="http://schemas.openxmlformats.org/presentationml/2006/main">
  <p:tag name="TIMING" val="|0.5|6.3|4.2|4.6|5.4|1.7|1.6"/>
</p:tagLst>
</file>

<file path=ppt/tags/tag11.xml><?xml version="1.0" encoding="utf-8"?>
<p:tagLst xmlns:a="http://schemas.openxmlformats.org/drawingml/2006/main" xmlns:r="http://schemas.openxmlformats.org/officeDocument/2006/relationships" xmlns:p="http://schemas.openxmlformats.org/presentationml/2006/main">
  <p:tag name="TIMING" val="|6"/>
</p:tagLst>
</file>

<file path=ppt/tags/tag2.xml><?xml version="1.0" encoding="utf-8"?>
<p:tagLst xmlns:a="http://schemas.openxmlformats.org/drawingml/2006/main" xmlns:r="http://schemas.openxmlformats.org/officeDocument/2006/relationships" xmlns:p="http://schemas.openxmlformats.org/presentationml/2006/main">
  <p:tag name="TIMING" val="|1.8|2.2|2.9|2.5|3|4.1|3|3.2|3.6"/>
</p:tagLst>
</file>

<file path=ppt/tags/tag3.xml><?xml version="1.0" encoding="utf-8"?>
<p:tagLst xmlns:a="http://schemas.openxmlformats.org/drawingml/2006/main" xmlns:r="http://schemas.openxmlformats.org/officeDocument/2006/relationships" xmlns:p="http://schemas.openxmlformats.org/presentationml/2006/main">
  <p:tag name="TIMING" val="|1.2|14.2|4.8"/>
</p:tagLst>
</file>

<file path=ppt/tags/tag4.xml><?xml version="1.0" encoding="utf-8"?>
<p:tagLst xmlns:a="http://schemas.openxmlformats.org/drawingml/2006/main" xmlns:r="http://schemas.openxmlformats.org/officeDocument/2006/relationships" xmlns:p="http://schemas.openxmlformats.org/presentationml/2006/main">
  <p:tag name="TIMING" val="|1.9"/>
</p:tagLst>
</file>

<file path=ppt/tags/tag5.xml><?xml version="1.0" encoding="utf-8"?>
<p:tagLst xmlns:a="http://schemas.openxmlformats.org/drawingml/2006/main" xmlns:r="http://schemas.openxmlformats.org/officeDocument/2006/relationships" xmlns:p="http://schemas.openxmlformats.org/presentationml/2006/main">
  <p:tag name="TIMING" val="|0.4|5.7|7.7|2.5|0.8|1.1|1.2|3.2"/>
</p:tagLst>
</file>

<file path=ppt/tags/tag6.xml><?xml version="1.0" encoding="utf-8"?>
<p:tagLst xmlns:a="http://schemas.openxmlformats.org/drawingml/2006/main" xmlns:r="http://schemas.openxmlformats.org/officeDocument/2006/relationships" xmlns:p="http://schemas.openxmlformats.org/presentationml/2006/main">
  <p:tag name="TIMING" val="|1.5"/>
</p:tagLst>
</file>

<file path=ppt/tags/tag7.xml><?xml version="1.0" encoding="utf-8"?>
<p:tagLst xmlns:a="http://schemas.openxmlformats.org/drawingml/2006/main" xmlns:r="http://schemas.openxmlformats.org/officeDocument/2006/relationships" xmlns:p="http://schemas.openxmlformats.org/presentationml/2006/main">
  <p:tag name="TIMING" val="|0.4|6.8|7.1|1.8|1.2|4.6"/>
</p:tagLst>
</file>

<file path=ppt/tags/tag8.xml><?xml version="1.0" encoding="utf-8"?>
<p:tagLst xmlns:a="http://schemas.openxmlformats.org/drawingml/2006/main" xmlns:r="http://schemas.openxmlformats.org/officeDocument/2006/relationships" xmlns:p="http://schemas.openxmlformats.org/presentationml/2006/main">
  <p:tag name="TIMING" val="|0.7|4.6|6.5|6.6|5.2|3.3"/>
</p:tagLst>
</file>

<file path=ppt/tags/tag9.xml><?xml version="1.0" encoding="utf-8"?>
<p:tagLst xmlns:a="http://schemas.openxmlformats.org/drawingml/2006/main" xmlns:r="http://schemas.openxmlformats.org/officeDocument/2006/relationships" xmlns:p="http://schemas.openxmlformats.org/presentationml/2006/main">
  <p:tag name="TIMING" val="|6.8"/>
</p:tagLst>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altLang="en-US" sz="1800" b="0" i="0" u="none" strike="noStrike" cap="none" normalizeH="0" baseline="0" smtClean="0">
            <a:ln>
              <a:noFill/>
            </a:ln>
            <a:solidFill>
              <a:srgbClr val="FFFFCC"/>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altLang="en-US" sz="1800" b="0" i="0" u="none" strike="noStrike" cap="none" normalizeH="0" baseline="0" smtClean="0">
            <a:ln>
              <a:noFill/>
            </a:ln>
            <a:solidFill>
              <a:srgbClr val="FFFFCC"/>
            </a:solidFill>
            <a:effectLst/>
            <a:latin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docProps/app.xml><?xml version="1.0" encoding="utf-8"?>
<Properties xmlns="http://schemas.openxmlformats.org/officeDocument/2006/extended-properties" xmlns:vt="http://schemas.openxmlformats.org/officeDocument/2006/docPropsVTypes">
  <TotalTime>79</TotalTime>
  <Words>629</Words>
  <Application>Microsoft Office PowerPoint</Application>
  <PresentationFormat>On-screen Show (4:3)</PresentationFormat>
  <Paragraphs>55</Paragraphs>
  <Slides>11</Slides>
  <Notes>0</Notes>
  <HiddenSlides>0</HiddenSlides>
  <MMClips>1</MMClips>
  <ScaleCrop>false</ScaleCrop>
  <HeadingPairs>
    <vt:vector size="4" baseType="variant">
      <vt:variant>
        <vt:lpstr>Theme</vt:lpstr>
      </vt:variant>
      <vt:variant>
        <vt:i4>1</vt:i4>
      </vt:variant>
      <vt:variant>
        <vt:lpstr>Slide Titles</vt:lpstr>
      </vt:variant>
      <vt:variant>
        <vt:i4>11</vt:i4>
      </vt:variant>
    </vt:vector>
  </HeadingPairs>
  <TitlesOfParts>
    <vt:vector size="12" baseType="lpstr">
      <vt:lpstr>Default Design</vt:lpstr>
      <vt:lpstr>7. Walk as Children of Light</vt:lpstr>
      <vt:lpstr>Introduction</vt:lpstr>
      <vt:lpstr>Introduction</vt:lpstr>
      <vt:lpstr>Be Imitators of God</vt:lpstr>
      <vt:lpstr>Be Imitators of God</vt:lpstr>
      <vt:lpstr>Walk as Children of Light</vt:lpstr>
      <vt:lpstr>Walk as Children of Light</vt:lpstr>
      <vt:lpstr>Walk as Children of Light</vt:lpstr>
      <vt:lpstr>Live Like Sages</vt:lpstr>
      <vt:lpstr>Live Like Sages</vt:lpstr>
      <vt:lpstr>PowerPoint Presentation</vt:lpstr>
    </vt:vector>
  </TitlesOfParts>
  <Company>Biblical Theological Seminary</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7. Walk as Children of Light</dc:title>
  <dc:creator>rnewman</dc:creator>
  <cp:lastModifiedBy>Newman</cp:lastModifiedBy>
  <cp:revision>40</cp:revision>
  <dcterms:created xsi:type="dcterms:W3CDTF">2011-08-06T13:48:14Z</dcterms:created>
  <dcterms:modified xsi:type="dcterms:W3CDTF">2015-07-15T20:42:19Z</dcterms:modified>
</cp:coreProperties>
</file>