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6" r:id="rId2"/>
    <p:sldId id="257" r:id="rId3"/>
    <p:sldId id="258" r:id="rId4"/>
    <p:sldId id="281" r:id="rId5"/>
    <p:sldId id="282" r:id="rId6"/>
    <p:sldId id="283" r:id="rId7"/>
    <p:sldId id="284" r:id="rId8"/>
    <p:sldId id="259" r:id="rId9"/>
    <p:sldId id="260" r:id="rId10"/>
    <p:sldId id="261" r:id="rId11"/>
    <p:sldId id="262" r:id="rId12"/>
    <p:sldId id="263" r:id="rId13"/>
    <p:sldId id="285" r:id="rId14"/>
    <p:sldId id="286" r:id="rId15"/>
    <p:sldId id="287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8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708" autoAdjust="0"/>
  </p:normalViewPr>
  <p:slideViewPr>
    <p:cSldViewPr>
      <p:cViewPr varScale="1">
        <p:scale>
          <a:sx n="111" d="100"/>
          <a:sy n="111" d="100"/>
        </p:scale>
        <p:origin x="-157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48" name="Group 168"/>
          <p:cNvGrpSpPr>
            <a:grpSpLocks/>
          </p:cNvGrpSpPr>
          <p:nvPr/>
        </p:nvGrpSpPr>
        <p:grpSpPr bwMode="auto"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46243" name="Rectangle 163"/>
            <p:cNvSpPr>
              <a:spLocks noChangeArrowheads="1"/>
            </p:cNvSpPr>
            <p:nvPr userDrawn="1"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6246" name="Group 166"/>
            <p:cNvGrpSpPr>
              <a:grpSpLocks/>
            </p:cNvGrpSpPr>
            <p:nvPr userDrawn="1"/>
          </p:nvGrpSpPr>
          <p:grpSpPr bwMode="auto">
            <a:xfrm>
              <a:off x="0" y="-12"/>
              <a:ext cx="5760" cy="1045"/>
              <a:chOff x="0" y="-9"/>
              <a:chExt cx="5760" cy="1045"/>
            </a:xfrm>
          </p:grpSpPr>
          <p:sp>
            <p:nvSpPr>
              <p:cNvPr id="46087" name="Freeform 7"/>
              <p:cNvSpPr>
                <a:spLocks/>
              </p:cNvSpPr>
              <p:nvPr userDrawn="1"/>
            </p:nvSpPr>
            <p:spPr bwMode="ltGray">
              <a:xfrm>
                <a:off x="0" y="4"/>
                <a:ext cx="5760" cy="1032"/>
              </a:xfrm>
              <a:custGeom>
                <a:avLst/>
                <a:gdLst>
                  <a:gd name="T0" fmla="*/ 4848 w 4848"/>
                  <a:gd name="T1" fmla="*/ 432 h 432"/>
                  <a:gd name="T2" fmla="*/ 0 w 4848"/>
                  <a:gd name="T3" fmla="*/ 432 h 432"/>
                  <a:gd name="T4" fmla="*/ 0 w 4848"/>
                  <a:gd name="T5" fmla="*/ 0 h 432"/>
                  <a:gd name="T6" fmla="*/ 4848 w 4848"/>
                  <a:gd name="T7" fmla="*/ 0 h 432"/>
                  <a:gd name="T8" fmla="*/ 4848 w 4848"/>
                  <a:gd name="T9" fmla="*/ 432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6245" name="Group 165"/>
              <p:cNvGrpSpPr>
                <a:grpSpLocks/>
              </p:cNvGrpSpPr>
              <p:nvPr userDrawn="1"/>
            </p:nvGrpSpPr>
            <p:grpSpPr bwMode="auto"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46090" name="Freeform 10"/>
                <p:cNvSpPr>
                  <a:spLocks/>
                </p:cNvSpPr>
                <p:nvPr userDrawn="1"/>
              </p:nvSpPr>
              <p:spPr bwMode="ltGray">
                <a:xfrm>
                  <a:off x="3230" y="949"/>
                  <a:ext cx="17" cy="20"/>
                </a:xfrm>
                <a:custGeom>
                  <a:avLst/>
                  <a:gdLst>
                    <a:gd name="T0" fmla="*/ 5 w 15"/>
                    <a:gd name="T1" fmla="*/ 11 h 23"/>
                    <a:gd name="T2" fmla="*/ 15 w 15"/>
                    <a:gd name="T3" fmla="*/ 5 h 23"/>
                    <a:gd name="T4" fmla="*/ 13 w 15"/>
                    <a:gd name="T5" fmla="*/ 17 h 23"/>
                    <a:gd name="T6" fmla="*/ 5 w 15"/>
                    <a:gd name="T7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1" name="Freeform 11"/>
                <p:cNvSpPr>
                  <a:spLocks/>
                </p:cNvSpPr>
                <p:nvPr userDrawn="1"/>
              </p:nvSpPr>
              <p:spPr bwMode="ltGray">
                <a:xfrm>
                  <a:off x="3406" y="1015"/>
                  <a:ext cx="21" cy="20"/>
                </a:xfrm>
                <a:custGeom>
                  <a:avLst/>
                  <a:gdLst>
                    <a:gd name="T0" fmla="*/ 3 w 20"/>
                    <a:gd name="T1" fmla="*/ 13 h 23"/>
                    <a:gd name="T2" fmla="*/ 11 w 20"/>
                    <a:gd name="T3" fmla="*/ 3 h 23"/>
                    <a:gd name="T4" fmla="*/ 7 w 20"/>
                    <a:gd name="T5" fmla="*/ 19 h 23"/>
                    <a:gd name="T6" fmla="*/ 3 w 20"/>
                    <a:gd name="T7" fmla="*/ 1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2" name="Freeform 12"/>
                <p:cNvSpPr>
                  <a:spLocks/>
                </p:cNvSpPr>
                <p:nvPr userDrawn="1"/>
              </p:nvSpPr>
              <p:spPr bwMode="ltGray">
                <a:xfrm>
                  <a:off x="2909" y="908"/>
                  <a:ext cx="31" cy="34"/>
                </a:xfrm>
                <a:custGeom>
                  <a:avLst/>
                  <a:gdLst>
                    <a:gd name="T0" fmla="*/ 16 w 30"/>
                    <a:gd name="T1" fmla="*/ 33 h 42"/>
                    <a:gd name="T2" fmla="*/ 8 w 30"/>
                    <a:gd name="T3" fmla="*/ 21 h 42"/>
                    <a:gd name="T4" fmla="*/ 0 w 30"/>
                    <a:gd name="T5" fmla="*/ 9 h 42"/>
                    <a:gd name="T6" fmla="*/ 16 w 30"/>
                    <a:gd name="T7" fmla="*/ 3 h 42"/>
                    <a:gd name="T8" fmla="*/ 30 w 30"/>
                    <a:gd name="T9" fmla="*/ 23 h 42"/>
                    <a:gd name="T10" fmla="*/ 28 w 30"/>
                    <a:gd name="T11" fmla="*/ 31 h 42"/>
                    <a:gd name="T12" fmla="*/ 16 w 30"/>
                    <a:gd name="T13" fmla="*/ 33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3" name="Freeform 13"/>
                <p:cNvSpPr>
                  <a:spLocks/>
                </p:cNvSpPr>
                <p:nvPr userDrawn="1"/>
              </p:nvSpPr>
              <p:spPr bwMode="ltGray">
                <a:xfrm>
                  <a:off x="2551" y="940"/>
                  <a:ext cx="25" cy="12"/>
                </a:xfrm>
                <a:custGeom>
                  <a:avLst/>
                  <a:gdLst>
                    <a:gd name="T0" fmla="*/ 15 w 25"/>
                    <a:gd name="T1" fmla="*/ 16 h 16"/>
                    <a:gd name="T2" fmla="*/ 3 w 25"/>
                    <a:gd name="T3" fmla="*/ 8 h 16"/>
                    <a:gd name="T4" fmla="*/ 15 w 25"/>
                    <a:gd name="T5" fmla="*/ 0 h 16"/>
                    <a:gd name="T6" fmla="*/ 15 w 25"/>
                    <a:gd name="T7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4" name="Freeform 14"/>
                <p:cNvSpPr>
                  <a:spLocks/>
                </p:cNvSpPr>
                <p:nvPr userDrawn="1"/>
              </p:nvSpPr>
              <p:spPr bwMode="ltGray">
                <a:xfrm>
                  <a:off x="2443" y="954"/>
                  <a:ext cx="65" cy="39"/>
                </a:xfrm>
                <a:custGeom>
                  <a:avLst/>
                  <a:gdLst>
                    <a:gd name="T0" fmla="*/ 14 w 65"/>
                    <a:gd name="T1" fmla="*/ 24 h 46"/>
                    <a:gd name="T2" fmla="*/ 30 w 65"/>
                    <a:gd name="T3" fmla="*/ 4 h 46"/>
                    <a:gd name="T4" fmla="*/ 42 w 65"/>
                    <a:gd name="T5" fmla="*/ 0 h 46"/>
                    <a:gd name="T6" fmla="*/ 58 w 65"/>
                    <a:gd name="T7" fmla="*/ 12 h 46"/>
                    <a:gd name="T8" fmla="*/ 32 w 65"/>
                    <a:gd name="T9" fmla="*/ 26 h 46"/>
                    <a:gd name="T10" fmla="*/ 12 w 65"/>
                    <a:gd name="T11" fmla="*/ 46 h 46"/>
                    <a:gd name="T12" fmla="*/ 8 w 65"/>
                    <a:gd name="T13" fmla="*/ 20 h 46"/>
                    <a:gd name="T14" fmla="*/ 12 w 65"/>
                    <a:gd name="T15" fmla="*/ 14 h 46"/>
                    <a:gd name="T16" fmla="*/ 14 w 65"/>
                    <a:gd name="T17" fmla="*/ 24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5" name="Freeform 15"/>
                <p:cNvSpPr>
                  <a:spLocks/>
                </p:cNvSpPr>
                <p:nvPr userDrawn="1"/>
              </p:nvSpPr>
              <p:spPr bwMode="ltGray">
                <a:xfrm>
                  <a:off x="2375" y="952"/>
                  <a:ext cx="68" cy="39"/>
                </a:xfrm>
                <a:custGeom>
                  <a:avLst/>
                  <a:gdLst>
                    <a:gd name="T0" fmla="*/ 0 w 69"/>
                    <a:gd name="T1" fmla="*/ 31 h 47"/>
                    <a:gd name="T2" fmla="*/ 18 w 69"/>
                    <a:gd name="T3" fmla="*/ 25 h 47"/>
                    <a:gd name="T4" fmla="*/ 52 w 69"/>
                    <a:gd name="T5" fmla="*/ 1 h 47"/>
                    <a:gd name="T6" fmla="*/ 64 w 69"/>
                    <a:gd name="T7" fmla="*/ 3 h 47"/>
                    <a:gd name="T8" fmla="*/ 50 w 69"/>
                    <a:gd name="T9" fmla="*/ 19 h 47"/>
                    <a:gd name="T10" fmla="*/ 28 w 69"/>
                    <a:gd name="T11" fmla="*/ 33 h 47"/>
                    <a:gd name="T12" fmla="*/ 22 w 69"/>
                    <a:gd name="T13" fmla="*/ 47 h 47"/>
                    <a:gd name="T14" fmla="*/ 16 w 69"/>
                    <a:gd name="T15" fmla="*/ 45 h 47"/>
                    <a:gd name="T16" fmla="*/ 12 w 69"/>
                    <a:gd name="T17" fmla="*/ 39 h 47"/>
                    <a:gd name="T18" fmla="*/ 0 w 69"/>
                    <a:gd name="T19" fmla="*/ 35 h 47"/>
                    <a:gd name="T20" fmla="*/ 0 w 69"/>
                    <a:gd name="T21" fmla="*/ 3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6" name="Freeform 16"/>
                <p:cNvSpPr>
                  <a:spLocks/>
                </p:cNvSpPr>
                <p:nvPr userDrawn="1"/>
              </p:nvSpPr>
              <p:spPr bwMode="ltGray">
                <a:xfrm>
                  <a:off x="2007" y="739"/>
                  <a:ext cx="354" cy="228"/>
                </a:xfrm>
                <a:custGeom>
                  <a:avLst/>
                  <a:gdLst>
                    <a:gd name="T0" fmla="*/ 10 w 355"/>
                    <a:gd name="T1" fmla="*/ 4 h 277"/>
                    <a:gd name="T2" fmla="*/ 36 w 355"/>
                    <a:gd name="T3" fmla="*/ 18 h 277"/>
                    <a:gd name="T4" fmla="*/ 46 w 355"/>
                    <a:gd name="T5" fmla="*/ 30 h 277"/>
                    <a:gd name="T6" fmla="*/ 76 w 355"/>
                    <a:gd name="T7" fmla="*/ 52 h 277"/>
                    <a:gd name="T8" fmla="*/ 92 w 355"/>
                    <a:gd name="T9" fmla="*/ 66 h 277"/>
                    <a:gd name="T10" fmla="*/ 122 w 355"/>
                    <a:gd name="T11" fmla="*/ 98 h 277"/>
                    <a:gd name="T12" fmla="*/ 136 w 355"/>
                    <a:gd name="T13" fmla="*/ 128 h 277"/>
                    <a:gd name="T14" fmla="*/ 148 w 355"/>
                    <a:gd name="T15" fmla="*/ 132 h 277"/>
                    <a:gd name="T16" fmla="*/ 154 w 355"/>
                    <a:gd name="T17" fmla="*/ 150 h 277"/>
                    <a:gd name="T18" fmla="*/ 176 w 355"/>
                    <a:gd name="T19" fmla="*/ 152 h 277"/>
                    <a:gd name="T20" fmla="*/ 170 w 355"/>
                    <a:gd name="T21" fmla="*/ 196 h 277"/>
                    <a:gd name="T22" fmla="*/ 180 w 355"/>
                    <a:gd name="T23" fmla="*/ 224 h 277"/>
                    <a:gd name="T24" fmla="*/ 198 w 355"/>
                    <a:gd name="T25" fmla="*/ 232 h 277"/>
                    <a:gd name="T26" fmla="*/ 216 w 355"/>
                    <a:gd name="T27" fmla="*/ 234 h 277"/>
                    <a:gd name="T28" fmla="*/ 236 w 355"/>
                    <a:gd name="T29" fmla="*/ 242 h 277"/>
                    <a:gd name="T30" fmla="*/ 254 w 355"/>
                    <a:gd name="T31" fmla="*/ 236 h 277"/>
                    <a:gd name="T32" fmla="*/ 272 w 355"/>
                    <a:gd name="T33" fmla="*/ 248 h 277"/>
                    <a:gd name="T34" fmla="*/ 296 w 355"/>
                    <a:gd name="T35" fmla="*/ 256 h 277"/>
                    <a:gd name="T36" fmla="*/ 314 w 355"/>
                    <a:gd name="T37" fmla="*/ 264 h 277"/>
                    <a:gd name="T38" fmla="*/ 352 w 355"/>
                    <a:gd name="T39" fmla="*/ 266 h 277"/>
                    <a:gd name="T40" fmla="*/ 342 w 355"/>
                    <a:gd name="T41" fmla="*/ 274 h 277"/>
                    <a:gd name="T42" fmla="*/ 322 w 355"/>
                    <a:gd name="T43" fmla="*/ 272 h 277"/>
                    <a:gd name="T44" fmla="*/ 300 w 355"/>
                    <a:gd name="T45" fmla="*/ 270 h 277"/>
                    <a:gd name="T46" fmla="*/ 288 w 355"/>
                    <a:gd name="T47" fmla="*/ 266 h 277"/>
                    <a:gd name="T48" fmla="*/ 252 w 355"/>
                    <a:gd name="T49" fmla="*/ 264 h 277"/>
                    <a:gd name="T50" fmla="*/ 234 w 355"/>
                    <a:gd name="T51" fmla="*/ 260 h 277"/>
                    <a:gd name="T52" fmla="*/ 172 w 355"/>
                    <a:gd name="T53" fmla="*/ 242 h 277"/>
                    <a:gd name="T54" fmla="*/ 160 w 355"/>
                    <a:gd name="T55" fmla="*/ 216 h 277"/>
                    <a:gd name="T56" fmla="*/ 126 w 355"/>
                    <a:gd name="T57" fmla="*/ 200 h 277"/>
                    <a:gd name="T58" fmla="*/ 108 w 355"/>
                    <a:gd name="T59" fmla="*/ 186 h 277"/>
                    <a:gd name="T60" fmla="*/ 94 w 355"/>
                    <a:gd name="T61" fmla="*/ 158 h 277"/>
                    <a:gd name="T62" fmla="*/ 68 w 355"/>
                    <a:gd name="T63" fmla="*/ 108 h 277"/>
                    <a:gd name="T64" fmla="*/ 64 w 355"/>
                    <a:gd name="T65" fmla="*/ 102 h 277"/>
                    <a:gd name="T66" fmla="*/ 58 w 355"/>
                    <a:gd name="T67" fmla="*/ 100 h 277"/>
                    <a:gd name="T68" fmla="*/ 54 w 355"/>
                    <a:gd name="T69" fmla="*/ 88 h 277"/>
                    <a:gd name="T70" fmla="*/ 38 w 355"/>
                    <a:gd name="T71" fmla="*/ 58 h 277"/>
                    <a:gd name="T72" fmla="*/ 20 w 355"/>
                    <a:gd name="T73" fmla="*/ 40 h 277"/>
                    <a:gd name="T74" fmla="*/ 4 w 355"/>
                    <a:gd name="T75" fmla="*/ 22 h 277"/>
                    <a:gd name="T76" fmla="*/ 10 w 355"/>
                    <a:gd name="T77" fmla="*/ 2 h 277"/>
                    <a:gd name="T78" fmla="*/ 10 w 355"/>
                    <a:gd name="T79" fmla="*/ 4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7" name="Freeform 17"/>
                <p:cNvSpPr>
                  <a:spLocks/>
                </p:cNvSpPr>
                <p:nvPr userDrawn="1"/>
              </p:nvSpPr>
              <p:spPr bwMode="ltGray">
                <a:xfrm>
                  <a:off x="2222" y="724"/>
                  <a:ext cx="157" cy="167"/>
                </a:xfrm>
                <a:custGeom>
                  <a:avLst/>
                  <a:gdLst>
                    <a:gd name="T0" fmla="*/ 54 w 156"/>
                    <a:gd name="T1" fmla="*/ 66 h 206"/>
                    <a:gd name="T2" fmla="*/ 66 w 156"/>
                    <a:gd name="T3" fmla="*/ 58 h 206"/>
                    <a:gd name="T4" fmla="*/ 68 w 156"/>
                    <a:gd name="T5" fmla="*/ 52 h 206"/>
                    <a:gd name="T6" fmla="*/ 80 w 156"/>
                    <a:gd name="T7" fmla="*/ 44 h 206"/>
                    <a:gd name="T8" fmla="*/ 106 w 156"/>
                    <a:gd name="T9" fmla="*/ 22 h 206"/>
                    <a:gd name="T10" fmla="*/ 112 w 156"/>
                    <a:gd name="T11" fmla="*/ 4 h 206"/>
                    <a:gd name="T12" fmla="*/ 124 w 156"/>
                    <a:gd name="T13" fmla="*/ 0 h 206"/>
                    <a:gd name="T14" fmla="*/ 150 w 156"/>
                    <a:gd name="T15" fmla="*/ 28 h 206"/>
                    <a:gd name="T16" fmla="*/ 146 w 156"/>
                    <a:gd name="T17" fmla="*/ 44 h 206"/>
                    <a:gd name="T18" fmla="*/ 126 w 156"/>
                    <a:gd name="T19" fmla="*/ 64 h 206"/>
                    <a:gd name="T20" fmla="*/ 132 w 156"/>
                    <a:gd name="T21" fmla="*/ 94 h 206"/>
                    <a:gd name="T22" fmla="*/ 142 w 156"/>
                    <a:gd name="T23" fmla="*/ 110 h 206"/>
                    <a:gd name="T24" fmla="*/ 146 w 156"/>
                    <a:gd name="T25" fmla="*/ 128 h 206"/>
                    <a:gd name="T26" fmla="*/ 128 w 156"/>
                    <a:gd name="T27" fmla="*/ 128 h 206"/>
                    <a:gd name="T28" fmla="*/ 116 w 156"/>
                    <a:gd name="T29" fmla="*/ 146 h 206"/>
                    <a:gd name="T30" fmla="*/ 104 w 156"/>
                    <a:gd name="T31" fmla="*/ 156 h 206"/>
                    <a:gd name="T32" fmla="*/ 100 w 156"/>
                    <a:gd name="T33" fmla="*/ 198 h 206"/>
                    <a:gd name="T34" fmla="*/ 88 w 156"/>
                    <a:gd name="T35" fmla="*/ 202 h 206"/>
                    <a:gd name="T36" fmla="*/ 82 w 156"/>
                    <a:gd name="T37" fmla="*/ 206 h 206"/>
                    <a:gd name="T38" fmla="*/ 76 w 156"/>
                    <a:gd name="T39" fmla="*/ 202 h 206"/>
                    <a:gd name="T40" fmla="*/ 72 w 156"/>
                    <a:gd name="T41" fmla="*/ 190 h 206"/>
                    <a:gd name="T42" fmla="*/ 60 w 156"/>
                    <a:gd name="T43" fmla="*/ 186 h 206"/>
                    <a:gd name="T44" fmla="*/ 42 w 156"/>
                    <a:gd name="T45" fmla="*/ 194 h 206"/>
                    <a:gd name="T46" fmla="*/ 28 w 156"/>
                    <a:gd name="T47" fmla="*/ 186 h 206"/>
                    <a:gd name="T48" fmla="*/ 10 w 156"/>
                    <a:gd name="T49" fmla="*/ 148 h 206"/>
                    <a:gd name="T50" fmla="*/ 4 w 156"/>
                    <a:gd name="T51" fmla="*/ 130 h 206"/>
                    <a:gd name="T52" fmla="*/ 0 w 156"/>
                    <a:gd name="T53" fmla="*/ 118 h 206"/>
                    <a:gd name="T54" fmla="*/ 20 w 156"/>
                    <a:gd name="T55" fmla="*/ 96 h 206"/>
                    <a:gd name="T56" fmla="*/ 32 w 156"/>
                    <a:gd name="T57" fmla="*/ 104 h 206"/>
                    <a:gd name="T58" fmla="*/ 34 w 156"/>
                    <a:gd name="T59" fmla="*/ 80 h 206"/>
                    <a:gd name="T60" fmla="*/ 52 w 156"/>
                    <a:gd name="T61" fmla="*/ 70 h 206"/>
                    <a:gd name="T62" fmla="*/ 54 w 156"/>
                    <a:gd name="T63" fmla="*/ 66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8" name="Freeform 18"/>
                <p:cNvSpPr>
                  <a:spLocks/>
                </p:cNvSpPr>
                <p:nvPr userDrawn="1"/>
              </p:nvSpPr>
              <p:spPr bwMode="ltGray">
                <a:xfrm>
                  <a:off x="2375" y="800"/>
                  <a:ext cx="110" cy="32"/>
                </a:xfrm>
                <a:custGeom>
                  <a:avLst/>
                  <a:gdLst>
                    <a:gd name="T0" fmla="*/ 4 w 109"/>
                    <a:gd name="T1" fmla="*/ 32 h 38"/>
                    <a:gd name="T2" fmla="*/ 18 w 109"/>
                    <a:gd name="T3" fmla="*/ 10 h 38"/>
                    <a:gd name="T4" fmla="*/ 46 w 109"/>
                    <a:gd name="T5" fmla="*/ 20 h 38"/>
                    <a:gd name="T6" fmla="*/ 72 w 109"/>
                    <a:gd name="T7" fmla="*/ 14 h 38"/>
                    <a:gd name="T8" fmla="*/ 90 w 109"/>
                    <a:gd name="T9" fmla="*/ 0 h 38"/>
                    <a:gd name="T10" fmla="*/ 76 w 109"/>
                    <a:gd name="T11" fmla="*/ 26 h 38"/>
                    <a:gd name="T12" fmla="*/ 60 w 109"/>
                    <a:gd name="T13" fmla="*/ 38 h 38"/>
                    <a:gd name="T14" fmla="*/ 42 w 109"/>
                    <a:gd name="T15" fmla="*/ 32 h 38"/>
                    <a:gd name="T16" fmla="*/ 14 w 109"/>
                    <a:gd name="T17" fmla="*/ 30 h 38"/>
                    <a:gd name="T18" fmla="*/ 4 w 109"/>
                    <a:gd name="T19" fmla="*/ 3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9" name="Freeform 19"/>
                <p:cNvSpPr>
                  <a:spLocks/>
                </p:cNvSpPr>
                <p:nvPr userDrawn="1"/>
              </p:nvSpPr>
              <p:spPr bwMode="ltGray">
                <a:xfrm>
                  <a:off x="2370" y="839"/>
                  <a:ext cx="75" cy="84"/>
                </a:xfrm>
                <a:custGeom>
                  <a:avLst/>
                  <a:gdLst>
                    <a:gd name="T0" fmla="*/ 8 w 76"/>
                    <a:gd name="T1" fmla="*/ 18 h 104"/>
                    <a:gd name="T2" fmla="*/ 18 w 76"/>
                    <a:gd name="T3" fmla="*/ 0 h 104"/>
                    <a:gd name="T4" fmla="*/ 34 w 76"/>
                    <a:gd name="T5" fmla="*/ 18 h 104"/>
                    <a:gd name="T6" fmla="*/ 62 w 76"/>
                    <a:gd name="T7" fmla="*/ 4 h 104"/>
                    <a:gd name="T8" fmla="*/ 46 w 76"/>
                    <a:gd name="T9" fmla="*/ 34 h 104"/>
                    <a:gd name="T10" fmla="*/ 54 w 76"/>
                    <a:gd name="T11" fmla="*/ 48 h 104"/>
                    <a:gd name="T12" fmla="*/ 58 w 76"/>
                    <a:gd name="T13" fmla="*/ 60 h 104"/>
                    <a:gd name="T14" fmla="*/ 46 w 76"/>
                    <a:gd name="T15" fmla="*/ 74 h 104"/>
                    <a:gd name="T16" fmla="*/ 34 w 76"/>
                    <a:gd name="T17" fmla="*/ 60 h 104"/>
                    <a:gd name="T18" fmla="*/ 22 w 76"/>
                    <a:gd name="T19" fmla="*/ 48 h 104"/>
                    <a:gd name="T20" fmla="*/ 28 w 76"/>
                    <a:gd name="T21" fmla="*/ 68 h 104"/>
                    <a:gd name="T22" fmla="*/ 30 w 76"/>
                    <a:gd name="T23" fmla="*/ 74 h 104"/>
                    <a:gd name="T24" fmla="*/ 20 w 76"/>
                    <a:gd name="T25" fmla="*/ 104 h 104"/>
                    <a:gd name="T26" fmla="*/ 12 w 76"/>
                    <a:gd name="T27" fmla="*/ 102 h 104"/>
                    <a:gd name="T28" fmla="*/ 8 w 76"/>
                    <a:gd name="T29" fmla="*/ 90 h 104"/>
                    <a:gd name="T30" fmla="*/ 0 w 76"/>
                    <a:gd name="T31" fmla="*/ 54 h 104"/>
                    <a:gd name="T32" fmla="*/ 2 w 76"/>
                    <a:gd name="T33" fmla="*/ 30 h 104"/>
                    <a:gd name="T34" fmla="*/ 8 w 76"/>
                    <a:gd name="T35" fmla="*/ 18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0" name="Freeform 20"/>
                <p:cNvSpPr>
                  <a:spLocks/>
                </p:cNvSpPr>
                <p:nvPr userDrawn="1"/>
              </p:nvSpPr>
              <p:spPr bwMode="ltGray">
                <a:xfrm>
                  <a:off x="2497" y="793"/>
                  <a:ext cx="37" cy="49"/>
                </a:xfrm>
                <a:custGeom>
                  <a:avLst/>
                  <a:gdLst>
                    <a:gd name="T0" fmla="*/ 3 w 37"/>
                    <a:gd name="T1" fmla="*/ 28 h 61"/>
                    <a:gd name="T2" fmla="*/ 13 w 37"/>
                    <a:gd name="T3" fmla="*/ 0 h 61"/>
                    <a:gd name="T4" fmla="*/ 15 w 37"/>
                    <a:gd name="T5" fmla="*/ 28 h 61"/>
                    <a:gd name="T6" fmla="*/ 37 w 37"/>
                    <a:gd name="T7" fmla="*/ 38 h 61"/>
                    <a:gd name="T8" fmla="*/ 19 w 37"/>
                    <a:gd name="T9" fmla="*/ 44 h 61"/>
                    <a:gd name="T10" fmla="*/ 5 w 37"/>
                    <a:gd name="T11" fmla="*/ 58 h 61"/>
                    <a:gd name="T12" fmla="*/ 1 w 37"/>
                    <a:gd name="T13" fmla="*/ 34 h 61"/>
                    <a:gd name="T14" fmla="*/ 3 w 37"/>
                    <a:gd name="T15" fmla="*/ 28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1" name="Freeform 21"/>
                <p:cNvSpPr>
                  <a:spLocks/>
                </p:cNvSpPr>
                <p:nvPr userDrawn="1"/>
              </p:nvSpPr>
              <p:spPr bwMode="ltGray">
                <a:xfrm>
                  <a:off x="2506" y="869"/>
                  <a:ext cx="47" cy="24"/>
                </a:xfrm>
                <a:custGeom>
                  <a:avLst/>
                  <a:gdLst>
                    <a:gd name="T0" fmla="*/ 7 w 49"/>
                    <a:gd name="T1" fmla="*/ 0 h 29"/>
                    <a:gd name="T2" fmla="*/ 29 w 49"/>
                    <a:gd name="T3" fmla="*/ 0 h 29"/>
                    <a:gd name="T4" fmla="*/ 49 w 49"/>
                    <a:gd name="T5" fmla="*/ 16 h 29"/>
                    <a:gd name="T6" fmla="*/ 35 w 49"/>
                    <a:gd name="T7" fmla="*/ 14 h 29"/>
                    <a:gd name="T8" fmla="*/ 3 w 49"/>
                    <a:gd name="T9" fmla="*/ 16 h 29"/>
                    <a:gd name="T10" fmla="*/ 7 w 49"/>
                    <a:gd name="T11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2" name="Freeform 22"/>
                <p:cNvSpPr>
                  <a:spLocks/>
                </p:cNvSpPr>
                <p:nvPr userDrawn="1"/>
              </p:nvSpPr>
              <p:spPr bwMode="ltGray">
                <a:xfrm>
                  <a:off x="2555" y="832"/>
                  <a:ext cx="61" cy="42"/>
                </a:xfrm>
                <a:custGeom>
                  <a:avLst/>
                  <a:gdLst>
                    <a:gd name="T0" fmla="*/ 21 w 61"/>
                    <a:gd name="T1" fmla="*/ 38 h 48"/>
                    <a:gd name="T2" fmla="*/ 15 w 61"/>
                    <a:gd name="T3" fmla="*/ 26 h 48"/>
                    <a:gd name="T4" fmla="*/ 3 w 61"/>
                    <a:gd name="T5" fmla="*/ 22 h 48"/>
                    <a:gd name="T6" fmla="*/ 13 w 61"/>
                    <a:gd name="T7" fmla="*/ 8 h 48"/>
                    <a:gd name="T8" fmla="*/ 25 w 61"/>
                    <a:gd name="T9" fmla="*/ 0 h 48"/>
                    <a:gd name="T10" fmla="*/ 49 w 61"/>
                    <a:gd name="T11" fmla="*/ 10 h 48"/>
                    <a:gd name="T12" fmla="*/ 53 w 61"/>
                    <a:gd name="T13" fmla="*/ 20 h 48"/>
                    <a:gd name="T14" fmla="*/ 61 w 61"/>
                    <a:gd name="T15" fmla="*/ 32 h 48"/>
                    <a:gd name="T16" fmla="*/ 41 w 61"/>
                    <a:gd name="T17" fmla="*/ 38 h 48"/>
                    <a:gd name="T18" fmla="*/ 23 w 61"/>
                    <a:gd name="T19" fmla="*/ 44 h 48"/>
                    <a:gd name="T20" fmla="*/ 21 w 61"/>
                    <a:gd name="T21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3" name="Freeform 23"/>
                <p:cNvSpPr>
                  <a:spLocks/>
                </p:cNvSpPr>
                <p:nvPr userDrawn="1"/>
              </p:nvSpPr>
              <p:spPr bwMode="ltGray">
                <a:xfrm>
                  <a:off x="2572" y="852"/>
                  <a:ext cx="286" cy="149"/>
                </a:xfrm>
                <a:custGeom>
                  <a:avLst/>
                  <a:gdLst>
                    <a:gd name="T0" fmla="*/ 46 w 286"/>
                    <a:gd name="T1" fmla="*/ 28 h 182"/>
                    <a:gd name="T2" fmla="*/ 36 w 286"/>
                    <a:gd name="T3" fmla="*/ 14 h 182"/>
                    <a:gd name="T4" fmla="*/ 26 w 286"/>
                    <a:gd name="T5" fmla="*/ 30 h 182"/>
                    <a:gd name="T6" fmla="*/ 0 w 286"/>
                    <a:gd name="T7" fmla="*/ 24 h 182"/>
                    <a:gd name="T8" fmla="*/ 10 w 286"/>
                    <a:gd name="T9" fmla="*/ 42 h 182"/>
                    <a:gd name="T10" fmla="*/ 16 w 286"/>
                    <a:gd name="T11" fmla="*/ 62 h 182"/>
                    <a:gd name="T12" fmla="*/ 24 w 286"/>
                    <a:gd name="T13" fmla="*/ 48 h 182"/>
                    <a:gd name="T14" fmla="*/ 30 w 286"/>
                    <a:gd name="T15" fmla="*/ 44 h 182"/>
                    <a:gd name="T16" fmla="*/ 48 w 286"/>
                    <a:gd name="T17" fmla="*/ 56 h 182"/>
                    <a:gd name="T18" fmla="*/ 70 w 286"/>
                    <a:gd name="T19" fmla="*/ 62 h 182"/>
                    <a:gd name="T20" fmla="*/ 88 w 286"/>
                    <a:gd name="T21" fmla="*/ 72 h 182"/>
                    <a:gd name="T22" fmla="*/ 106 w 286"/>
                    <a:gd name="T23" fmla="*/ 102 h 182"/>
                    <a:gd name="T24" fmla="*/ 104 w 286"/>
                    <a:gd name="T25" fmla="*/ 122 h 182"/>
                    <a:gd name="T26" fmla="*/ 98 w 286"/>
                    <a:gd name="T27" fmla="*/ 134 h 182"/>
                    <a:gd name="T28" fmla="*/ 122 w 286"/>
                    <a:gd name="T29" fmla="*/ 128 h 182"/>
                    <a:gd name="T30" fmla="*/ 140 w 286"/>
                    <a:gd name="T31" fmla="*/ 140 h 182"/>
                    <a:gd name="T32" fmla="*/ 168 w 286"/>
                    <a:gd name="T33" fmla="*/ 148 h 182"/>
                    <a:gd name="T34" fmla="*/ 174 w 286"/>
                    <a:gd name="T35" fmla="*/ 146 h 182"/>
                    <a:gd name="T36" fmla="*/ 168 w 286"/>
                    <a:gd name="T37" fmla="*/ 134 h 182"/>
                    <a:gd name="T38" fmla="*/ 178 w 286"/>
                    <a:gd name="T39" fmla="*/ 136 h 182"/>
                    <a:gd name="T40" fmla="*/ 186 w 286"/>
                    <a:gd name="T41" fmla="*/ 118 h 182"/>
                    <a:gd name="T42" fmla="*/ 202 w 286"/>
                    <a:gd name="T43" fmla="*/ 122 h 182"/>
                    <a:gd name="T44" fmla="*/ 214 w 286"/>
                    <a:gd name="T45" fmla="*/ 130 h 182"/>
                    <a:gd name="T46" fmla="*/ 244 w 286"/>
                    <a:gd name="T47" fmla="*/ 168 h 182"/>
                    <a:gd name="T48" fmla="*/ 262 w 286"/>
                    <a:gd name="T49" fmla="*/ 178 h 182"/>
                    <a:gd name="T50" fmla="*/ 284 w 286"/>
                    <a:gd name="T51" fmla="*/ 170 h 182"/>
                    <a:gd name="T52" fmla="*/ 268 w 286"/>
                    <a:gd name="T53" fmla="*/ 160 h 182"/>
                    <a:gd name="T54" fmla="*/ 256 w 286"/>
                    <a:gd name="T55" fmla="*/ 138 h 182"/>
                    <a:gd name="T56" fmla="*/ 250 w 286"/>
                    <a:gd name="T57" fmla="*/ 132 h 182"/>
                    <a:gd name="T58" fmla="*/ 248 w 286"/>
                    <a:gd name="T59" fmla="*/ 122 h 182"/>
                    <a:gd name="T60" fmla="*/ 236 w 286"/>
                    <a:gd name="T61" fmla="*/ 116 h 182"/>
                    <a:gd name="T62" fmla="*/ 240 w 286"/>
                    <a:gd name="T63" fmla="*/ 96 h 182"/>
                    <a:gd name="T64" fmla="*/ 220 w 286"/>
                    <a:gd name="T65" fmla="*/ 86 h 182"/>
                    <a:gd name="T66" fmla="*/ 210 w 286"/>
                    <a:gd name="T67" fmla="*/ 70 h 182"/>
                    <a:gd name="T68" fmla="*/ 190 w 286"/>
                    <a:gd name="T69" fmla="*/ 54 h 182"/>
                    <a:gd name="T70" fmla="*/ 168 w 286"/>
                    <a:gd name="T71" fmla="*/ 38 h 182"/>
                    <a:gd name="T72" fmla="*/ 156 w 286"/>
                    <a:gd name="T73" fmla="*/ 34 h 182"/>
                    <a:gd name="T74" fmla="*/ 120 w 286"/>
                    <a:gd name="T75" fmla="*/ 16 h 182"/>
                    <a:gd name="T76" fmla="*/ 102 w 286"/>
                    <a:gd name="T77" fmla="*/ 4 h 182"/>
                    <a:gd name="T78" fmla="*/ 96 w 286"/>
                    <a:gd name="T79" fmla="*/ 0 h 182"/>
                    <a:gd name="T80" fmla="*/ 70 w 286"/>
                    <a:gd name="T81" fmla="*/ 10 h 182"/>
                    <a:gd name="T82" fmla="*/ 56 w 286"/>
                    <a:gd name="T83" fmla="*/ 32 h 182"/>
                    <a:gd name="T84" fmla="*/ 46 w 286"/>
                    <a:gd name="T85" fmla="*/ 28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4" name="Freeform 24"/>
                <p:cNvSpPr>
                  <a:spLocks/>
                </p:cNvSpPr>
                <p:nvPr userDrawn="1"/>
              </p:nvSpPr>
              <p:spPr bwMode="ltGray">
                <a:xfrm>
                  <a:off x="2820" y="866"/>
                  <a:ext cx="78" cy="64"/>
                </a:xfrm>
                <a:custGeom>
                  <a:avLst/>
                  <a:gdLst>
                    <a:gd name="T0" fmla="*/ 1 w 78"/>
                    <a:gd name="T1" fmla="*/ 58 h 78"/>
                    <a:gd name="T2" fmla="*/ 27 w 78"/>
                    <a:gd name="T3" fmla="*/ 60 h 78"/>
                    <a:gd name="T4" fmla="*/ 45 w 78"/>
                    <a:gd name="T5" fmla="*/ 48 h 78"/>
                    <a:gd name="T6" fmla="*/ 57 w 78"/>
                    <a:gd name="T7" fmla="*/ 30 h 78"/>
                    <a:gd name="T8" fmla="*/ 43 w 78"/>
                    <a:gd name="T9" fmla="*/ 14 h 78"/>
                    <a:gd name="T10" fmla="*/ 43 w 78"/>
                    <a:gd name="T11" fmla="*/ 4 h 78"/>
                    <a:gd name="T12" fmla="*/ 71 w 78"/>
                    <a:gd name="T13" fmla="*/ 26 h 78"/>
                    <a:gd name="T14" fmla="*/ 67 w 78"/>
                    <a:gd name="T15" fmla="*/ 54 h 78"/>
                    <a:gd name="T16" fmla="*/ 33 w 78"/>
                    <a:gd name="T17" fmla="*/ 78 h 78"/>
                    <a:gd name="T18" fmla="*/ 9 w 78"/>
                    <a:gd name="T19" fmla="*/ 66 h 78"/>
                    <a:gd name="T20" fmla="*/ 3 w 78"/>
                    <a:gd name="T21" fmla="*/ 62 h 78"/>
                    <a:gd name="T22" fmla="*/ 1 w 78"/>
                    <a:gd name="T23" fmla="*/ 5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5" name="Freeform 25"/>
                <p:cNvSpPr>
                  <a:spLocks/>
                </p:cNvSpPr>
                <p:nvPr userDrawn="1"/>
              </p:nvSpPr>
              <p:spPr bwMode="ltGray">
                <a:xfrm>
                  <a:off x="2984" y="732"/>
                  <a:ext cx="19" cy="14"/>
                </a:xfrm>
                <a:custGeom>
                  <a:avLst/>
                  <a:gdLst>
                    <a:gd name="T0" fmla="*/ 3 w 17"/>
                    <a:gd name="T1" fmla="*/ 4 h 18"/>
                    <a:gd name="T2" fmla="*/ 3 w 17"/>
                    <a:gd name="T3" fmla="*/ 14 h 18"/>
                    <a:gd name="T4" fmla="*/ 3 w 17"/>
                    <a:gd name="T5" fmla="*/ 4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6" name="Freeform 26"/>
                <p:cNvSpPr>
                  <a:spLocks/>
                </p:cNvSpPr>
                <p:nvPr userDrawn="1"/>
              </p:nvSpPr>
              <p:spPr bwMode="ltGray">
                <a:xfrm>
                  <a:off x="3083" y="830"/>
                  <a:ext cx="26" cy="19"/>
                </a:xfrm>
                <a:custGeom>
                  <a:avLst/>
                  <a:gdLst>
                    <a:gd name="T0" fmla="*/ 8 w 26"/>
                    <a:gd name="T1" fmla="*/ 14 h 22"/>
                    <a:gd name="T2" fmla="*/ 14 w 26"/>
                    <a:gd name="T3" fmla="*/ 0 h 22"/>
                    <a:gd name="T4" fmla="*/ 14 w 26"/>
                    <a:gd name="T5" fmla="*/ 22 h 22"/>
                    <a:gd name="T6" fmla="*/ 8 w 26"/>
                    <a:gd name="T7" fmla="*/ 14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7" name="Freeform 27"/>
                <p:cNvSpPr>
                  <a:spLocks/>
                </p:cNvSpPr>
                <p:nvPr userDrawn="1"/>
              </p:nvSpPr>
              <p:spPr bwMode="ltGray">
                <a:xfrm>
                  <a:off x="2766" y="610"/>
                  <a:ext cx="19" cy="12"/>
                </a:xfrm>
                <a:custGeom>
                  <a:avLst/>
                  <a:gdLst>
                    <a:gd name="T0" fmla="*/ 7 w 20"/>
                    <a:gd name="T1" fmla="*/ 12 h 15"/>
                    <a:gd name="T2" fmla="*/ 17 w 20"/>
                    <a:gd name="T3" fmla="*/ 2 h 15"/>
                    <a:gd name="T4" fmla="*/ 9 w 20"/>
                    <a:gd name="T5" fmla="*/ 12 h 15"/>
                    <a:gd name="T6" fmla="*/ 7 w 20"/>
                    <a:gd name="T7" fmla="*/ 1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8" name="Freeform 28"/>
                <p:cNvSpPr>
                  <a:spLocks/>
                </p:cNvSpPr>
                <p:nvPr userDrawn="1"/>
              </p:nvSpPr>
              <p:spPr bwMode="ltGray">
                <a:xfrm>
                  <a:off x="2600" y="712"/>
                  <a:ext cx="19" cy="12"/>
                </a:xfrm>
                <a:custGeom>
                  <a:avLst/>
                  <a:gdLst>
                    <a:gd name="T0" fmla="*/ 7 w 20"/>
                    <a:gd name="T1" fmla="*/ 12 h 15"/>
                    <a:gd name="T2" fmla="*/ 15 w 20"/>
                    <a:gd name="T3" fmla="*/ 2 h 15"/>
                    <a:gd name="T4" fmla="*/ 15 w 20"/>
                    <a:gd name="T5" fmla="*/ 14 h 15"/>
                    <a:gd name="T6" fmla="*/ 7 w 20"/>
                    <a:gd name="T7" fmla="*/ 1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9" name="Freeform 29"/>
                <p:cNvSpPr>
                  <a:spLocks/>
                </p:cNvSpPr>
                <p:nvPr userDrawn="1"/>
              </p:nvSpPr>
              <p:spPr bwMode="ltGray">
                <a:xfrm>
                  <a:off x="2417" y="680"/>
                  <a:ext cx="80" cy="66"/>
                </a:xfrm>
                <a:custGeom>
                  <a:avLst/>
                  <a:gdLst>
                    <a:gd name="T0" fmla="*/ 0 w 80"/>
                    <a:gd name="T1" fmla="*/ 50 h 80"/>
                    <a:gd name="T2" fmla="*/ 14 w 80"/>
                    <a:gd name="T3" fmla="*/ 24 h 80"/>
                    <a:gd name="T4" fmla="*/ 26 w 80"/>
                    <a:gd name="T5" fmla="*/ 20 h 80"/>
                    <a:gd name="T6" fmla="*/ 48 w 80"/>
                    <a:gd name="T7" fmla="*/ 18 h 80"/>
                    <a:gd name="T8" fmla="*/ 58 w 80"/>
                    <a:gd name="T9" fmla="*/ 0 h 80"/>
                    <a:gd name="T10" fmla="*/ 80 w 80"/>
                    <a:gd name="T11" fmla="*/ 40 h 80"/>
                    <a:gd name="T12" fmla="*/ 70 w 80"/>
                    <a:gd name="T13" fmla="*/ 56 h 80"/>
                    <a:gd name="T14" fmla="*/ 54 w 80"/>
                    <a:gd name="T15" fmla="*/ 62 h 80"/>
                    <a:gd name="T16" fmla="*/ 48 w 80"/>
                    <a:gd name="T17" fmla="*/ 80 h 80"/>
                    <a:gd name="T18" fmla="*/ 32 w 80"/>
                    <a:gd name="T19" fmla="*/ 68 h 80"/>
                    <a:gd name="T20" fmla="*/ 38 w 80"/>
                    <a:gd name="T21" fmla="*/ 52 h 80"/>
                    <a:gd name="T22" fmla="*/ 30 w 80"/>
                    <a:gd name="T23" fmla="*/ 28 h 80"/>
                    <a:gd name="T24" fmla="*/ 20 w 80"/>
                    <a:gd name="T25" fmla="*/ 48 h 80"/>
                    <a:gd name="T26" fmla="*/ 8 w 80"/>
                    <a:gd name="T27" fmla="*/ 56 h 80"/>
                    <a:gd name="T28" fmla="*/ 0 w 80"/>
                    <a:gd name="T29" fmla="*/ 5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0" name="Freeform 30"/>
                <p:cNvSpPr>
                  <a:spLocks/>
                </p:cNvSpPr>
                <p:nvPr userDrawn="1"/>
              </p:nvSpPr>
              <p:spPr bwMode="ltGray">
                <a:xfrm>
                  <a:off x="2391" y="541"/>
                  <a:ext cx="94" cy="142"/>
                </a:xfrm>
                <a:custGeom>
                  <a:avLst/>
                  <a:gdLst>
                    <a:gd name="T0" fmla="*/ 14 w 94"/>
                    <a:gd name="T1" fmla="*/ 96 h 174"/>
                    <a:gd name="T2" fmla="*/ 26 w 94"/>
                    <a:gd name="T3" fmla="*/ 128 h 174"/>
                    <a:gd name="T4" fmla="*/ 32 w 94"/>
                    <a:gd name="T5" fmla="*/ 108 h 174"/>
                    <a:gd name="T6" fmla="*/ 52 w 94"/>
                    <a:gd name="T7" fmla="*/ 100 h 174"/>
                    <a:gd name="T8" fmla="*/ 46 w 94"/>
                    <a:gd name="T9" fmla="*/ 124 h 174"/>
                    <a:gd name="T10" fmla="*/ 66 w 94"/>
                    <a:gd name="T11" fmla="*/ 126 h 174"/>
                    <a:gd name="T12" fmla="*/ 76 w 94"/>
                    <a:gd name="T13" fmla="*/ 142 h 174"/>
                    <a:gd name="T14" fmla="*/ 58 w 94"/>
                    <a:gd name="T15" fmla="*/ 148 h 174"/>
                    <a:gd name="T16" fmla="*/ 74 w 94"/>
                    <a:gd name="T17" fmla="*/ 174 h 174"/>
                    <a:gd name="T18" fmla="*/ 84 w 94"/>
                    <a:gd name="T19" fmla="*/ 154 h 174"/>
                    <a:gd name="T20" fmla="*/ 82 w 94"/>
                    <a:gd name="T21" fmla="*/ 112 h 174"/>
                    <a:gd name="T22" fmla="*/ 60 w 94"/>
                    <a:gd name="T23" fmla="*/ 106 h 174"/>
                    <a:gd name="T24" fmla="*/ 50 w 94"/>
                    <a:gd name="T25" fmla="*/ 82 h 174"/>
                    <a:gd name="T26" fmla="*/ 34 w 94"/>
                    <a:gd name="T27" fmla="*/ 82 h 174"/>
                    <a:gd name="T28" fmla="*/ 30 w 94"/>
                    <a:gd name="T29" fmla="*/ 70 h 174"/>
                    <a:gd name="T30" fmla="*/ 42 w 94"/>
                    <a:gd name="T31" fmla="*/ 42 h 174"/>
                    <a:gd name="T32" fmla="*/ 30 w 94"/>
                    <a:gd name="T33" fmla="*/ 0 h 174"/>
                    <a:gd name="T34" fmla="*/ 18 w 94"/>
                    <a:gd name="T35" fmla="*/ 22 h 174"/>
                    <a:gd name="T36" fmla="*/ 4 w 94"/>
                    <a:gd name="T37" fmla="*/ 46 h 174"/>
                    <a:gd name="T38" fmla="*/ 14 w 94"/>
                    <a:gd name="T39" fmla="*/ 76 h 174"/>
                    <a:gd name="T40" fmla="*/ 14 w 94"/>
                    <a:gd name="T41" fmla="*/ 96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1" name="Freeform 31"/>
                <p:cNvSpPr>
                  <a:spLocks/>
                </p:cNvSpPr>
                <p:nvPr userDrawn="1"/>
              </p:nvSpPr>
              <p:spPr bwMode="ltGray">
                <a:xfrm>
                  <a:off x="2415" y="644"/>
                  <a:ext cx="32" cy="41"/>
                </a:xfrm>
                <a:custGeom>
                  <a:avLst/>
                  <a:gdLst>
                    <a:gd name="T0" fmla="*/ 6 w 32"/>
                    <a:gd name="T1" fmla="*/ 24 h 50"/>
                    <a:gd name="T2" fmla="*/ 12 w 32"/>
                    <a:gd name="T3" fmla="*/ 0 h 50"/>
                    <a:gd name="T4" fmla="*/ 20 w 32"/>
                    <a:gd name="T5" fmla="*/ 16 h 50"/>
                    <a:gd name="T6" fmla="*/ 22 w 32"/>
                    <a:gd name="T7" fmla="*/ 24 h 50"/>
                    <a:gd name="T8" fmla="*/ 28 w 32"/>
                    <a:gd name="T9" fmla="*/ 26 h 50"/>
                    <a:gd name="T10" fmla="*/ 32 w 32"/>
                    <a:gd name="T11" fmla="*/ 38 h 50"/>
                    <a:gd name="T12" fmla="*/ 18 w 32"/>
                    <a:gd name="T13" fmla="*/ 50 h 50"/>
                    <a:gd name="T14" fmla="*/ 6 w 32"/>
                    <a:gd name="T15" fmla="*/ 24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2" name="Freeform 32"/>
                <p:cNvSpPr>
                  <a:spLocks/>
                </p:cNvSpPr>
                <p:nvPr userDrawn="1"/>
              </p:nvSpPr>
              <p:spPr bwMode="ltGray">
                <a:xfrm>
                  <a:off x="2349" y="654"/>
                  <a:ext cx="45" cy="41"/>
                </a:xfrm>
                <a:custGeom>
                  <a:avLst/>
                  <a:gdLst>
                    <a:gd name="T0" fmla="*/ 0 w 43"/>
                    <a:gd name="T1" fmla="*/ 44 h 50"/>
                    <a:gd name="T2" fmla="*/ 22 w 43"/>
                    <a:gd name="T3" fmla="*/ 20 h 50"/>
                    <a:gd name="T4" fmla="*/ 36 w 43"/>
                    <a:gd name="T5" fmla="*/ 0 h 50"/>
                    <a:gd name="T6" fmla="*/ 24 w 43"/>
                    <a:gd name="T7" fmla="*/ 28 h 50"/>
                    <a:gd name="T8" fmla="*/ 2 w 43"/>
                    <a:gd name="T9" fmla="*/ 50 h 50"/>
                    <a:gd name="T10" fmla="*/ 0 w 43"/>
                    <a:gd name="T11" fmla="*/ 44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3" name="Freeform 33"/>
                <p:cNvSpPr>
                  <a:spLocks/>
                </p:cNvSpPr>
                <p:nvPr userDrawn="1"/>
              </p:nvSpPr>
              <p:spPr bwMode="ltGray">
                <a:xfrm>
                  <a:off x="4808" y="597"/>
                  <a:ext cx="701" cy="438"/>
                </a:xfrm>
                <a:custGeom>
                  <a:avLst/>
                  <a:gdLst>
                    <a:gd name="T0" fmla="*/ 21 w 471"/>
                    <a:gd name="T1" fmla="*/ 280 h 281"/>
                    <a:gd name="T2" fmla="*/ 24 w 471"/>
                    <a:gd name="T3" fmla="*/ 250 h 281"/>
                    <a:gd name="T4" fmla="*/ 22 w 471"/>
                    <a:gd name="T5" fmla="*/ 245 h 281"/>
                    <a:gd name="T6" fmla="*/ 16 w 471"/>
                    <a:gd name="T7" fmla="*/ 218 h 281"/>
                    <a:gd name="T8" fmla="*/ 4 w 471"/>
                    <a:gd name="T9" fmla="*/ 215 h 281"/>
                    <a:gd name="T10" fmla="*/ 0 w 471"/>
                    <a:gd name="T11" fmla="*/ 191 h 281"/>
                    <a:gd name="T12" fmla="*/ 12 w 471"/>
                    <a:gd name="T13" fmla="*/ 180 h 281"/>
                    <a:gd name="T14" fmla="*/ 6 w 471"/>
                    <a:gd name="T15" fmla="*/ 165 h 281"/>
                    <a:gd name="T16" fmla="*/ 2 w 471"/>
                    <a:gd name="T17" fmla="*/ 160 h 281"/>
                    <a:gd name="T18" fmla="*/ 28 w 471"/>
                    <a:gd name="T19" fmla="*/ 120 h 281"/>
                    <a:gd name="T20" fmla="*/ 44 w 471"/>
                    <a:gd name="T21" fmla="*/ 96 h 281"/>
                    <a:gd name="T22" fmla="*/ 42 w 471"/>
                    <a:gd name="T23" fmla="*/ 70 h 281"/>
                    <a:gd name="T24" fmla="*/ 24 w 471"/>
                    <a:gd name="T25" fmla="*/ 43 h 281"/>
                    <a:gd name="T26" fmla="*/ 20 w 471"/>
                    <a:gd name="T27" fmla="*/ 32 h 281"/>
                    <a:gd name="T28" fmla="*/ 26 w 471"/>
                    <a:gd name="T29" fmla="*/ 36 h 281"/>
                    <a:gd name="T30" fmla="*/ 48 w 471"/>
                    <a:gd name="T31" fmla="*/ 35 h 281"/>
                    <a:gd name="T32" fmla="*/ 64 w 471"/>
                    <a:gd name="T33" fmla="*/ 11 h 281"/>
                    <a:gd name="T34" fmla="*/ 82 w 471"/>
                    <a:gd name="T35" fmla="*/ 0 h 281"/>
                    <a:gd name="T36" fmla="*/ 88 w 471"/>
                    <a:gd name="T37" fmla="*/ 2 h 281"/>
                    <a:gd name="T38" fmla="*/ 92 w 471"/>
                    <a:gd name="T39" fmla="*/ 9 h 281"/>
                    <a:gd name="T40" fmla="*/ 98 w 471"/>
                    <a:gd name="T41" fmla="*/ 5 h 281"/>
                    <a:gd name="T42" fmla="*/ 110 w 471"/>
                    <a:gd name="T43" fmla="*/ 8 h 281"/>
                    <a:gd name="T44" fmla="*/ 116 w 471"/>
                    <a:gd name="T45" fmla="*/ 9 h 281"/>
                    <a:gd name="T46" fmla="*/ 141 w 471"/>
                    <a:gd name="T47" fmla="*/ 14 h 281"/>
                    <a:gd name="T48" fmla="*/ 155 w 471"/>
                    <a:gd name="T49" fmla="*/ 24 h 281"/>
                    <a:gd name="T50" fmla="*/ 167 w 471"/>
                    <a:gd name="T51" fmla="*/ 17 h 281"/>
                    <a:gd name="T52" fmla="*/ 173 w 471"/>
                    <a:gd name="T53" fmla="*/ 14 h 281"/>
                    <a:gd name="T54" fmla="*/ 195 w 471"/>
                    <a:gd name="T55" fmla="*/ 14 h 281"/>
                    <a:gd name="T56" fmla="*/ 211 w 471"/>
                    <a:gd name="T57" fmla="*/ 32 h 281"/>
                    <a:gd name="T58" fmla="*/ 231 w 471"/>
                    <a:gd name="T59" fmla="*/ 59 h 281"/>
                    <a:gd name="T60" fmla="*/ 245 w 471"/>
                    <a:gd name="T61" fmla="*/ 70 h 281"/>
                    <a:gd name="T62" fmla="*/ 257 w 471"/>
                    <a:gd name="T63" fmla="*/ 68 h 281"/>
                    <a:gd name="T64" fmla="*/ 270 w 471"/>
                    <a:gd name="T65" fmla="*/ 65 h 281"/>
                    <a:gd name="T66" fmla="*/ 290 w 471"/>
                    <a:gd name="T67" fmla="*/ 71 h 281"/>
                    <a:gd name="T68" fmla="*/ 300 w 471"/>
                    <a:gd name="T69" fmla="*/ 81 h 281"/>
                    <a:gd name="T70" fmla="*/ 308 w 471"/>
                    <a:gd name="T71" fmla="*/ 90 h 281"/>
                    <a:gd name="T72" fmla="*/ 318 w 471"/>
                    <a:gd name="T73" fmla="*/ 111 h 281"/>
                    <a:gd name="T74" fmla="*/ 322 w 471"/>
                    <a:gd name="T75" fmla="*/ 120 h 281"/>
                    <a:gd name="T76" fmla="*/ 324 w 471"/>
                    <a:gd name="T77" fmla="*/ 125 h 281"/>
                    <a:gd name="T78" fmla="*/ 310 w 471"/>
                    <a:gd name="T79" fmla="*/ 142 h 281"/>
                    <a:gd name="T80" fmla="*/ 322 w 471"/>
                    <a:gd name="T81" fmla="*/ 141 h 281"/>
                    <a:gd name="T82" fmla="*/ 342 w 471"/>
                    <a:gd name="T83" fmla="*/ 155 h 281"/>
                    <a:gd name="T84" fmla="*/ 364 w 471"/>
                    <a:gd name="T85" fmla="*/ 157 h 281"/>
                    <a:gd name="T86" fmla="*/ 380 w 471"/>
                    <a:gd name="T87" fmla="*/ 168 h 281"/>
                    <a:gd name="T88" fmla="*/ 382 w 471"/>
                    <a:gd name="T89" fmla="*/ 172 h 281"/>
                    <a:gd name="T90" fmla="*/ 382 w 471"/>
                    <a:gd name="T91" fmla="*/ 176 h 281"/>
                    <a:gd name="T92" fmla="*/ 394 w 471"/>
                    <a:gd name="T93" fmla="*/ 172 h 281"/>
                    <a:gd name="T94" fmla="*/ 400 w 471"/>
                    <a:gd name="T95" fmla="*/ 171 h 281"/>
                    <a:gd name="T96" fmla="*/ 439 w 471"/>
                    <a:gd name="T97" fmla="*/ 185 h 281"/>
                    <a:gd name="T98" fmla="*/ 447 w 471"/>
                    <a:gd name="T99" fmla="*/ 199 h 281"/>
                    <a:gd name="T100" fmla="*/ 465 w 471"/>
                    <a:gd name="T101" fmla="*/ 201 h 281"/>
                    <a:gd name="T102" fmla="*/ 471 w 471"/>
                    <a:gd name="T103" fmla="*/ 215 h 281"/>
                    <a:gd name="T104" fmla="*/ 451 w 471"/>
                    <a:gd name="T105" fmla="*/ 258 h 281"/>
                    <a:gd name="T106" fmla="*/ 435 w 471"/>
                    <a:gd name="T10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4" name="Freeform 34"/>
                <p:cNvSpPr>
                  <a:spLocks/>
                </p:cNvSpPr>
                <p:nvPr userDrawn="1"/>
              </p:nvSpPr>
              <p:spPr bwMode="ltGray">
                <a:xfrm>
                  <a:off x="3880" y="-7"/>
                  <a:ext cx="984" cy="692"/>
                </a:xfrm>
                <a:custGeom>
                  <a:avLst/>
                  <a:gdLst>
                    <a:gd name="T0" fmla="*/ 406 w 984"/>
                    <a:gd name="T1" fmla="*/ 6 h 844"/>
                    <a:gd name="T2" fmla="*/ 502 w 984"/>
                    <a:gd name="T3" fmla="*/ 34 h 844"/>
                    <a:gd name="T4" fmla="*/ 550 w 984"/>
                    <a:gd name="T5" fmla="*/ 38 h 844"/>
                    <a:gd name="T6" fmla="*/ 578 w 984"/>
                    <a:gd name="T7" fmla="*/ 130 h 844"/>
                    <a:gd name="T8" fmla="*/ 586 w 984"/>
                    <a:gd name="T9" fmla="*/ 90 h 844"/>
                    <a:gd name="T10" fmla="*/ 606 w 984"/>
                    <a:gd name="T11" fmla="*/ 70 h 844"/>
                    <a:gd name="T12" fmla="*/ 642 w 984"/>
                    <a:gd name="T13" fmla="*/ 126 h 844"/>
                    <a:gd name="T14" fmla="*/ 682 w 984"/>
                    <a:gd name="T15" fmla="*/ 98 h 844"/>
                    <a:gd name="T16" fmla="*/ 706 w 984"/>
                    <a:gd name="T17" fmla="*/ 86 h 844"/>
                    <a:gd name="T18" fmla="*/ 762 w 984"/>
                    <a:gd name="T19" fmla="*/ 2 h 844"/>
                    <a:gd name="T20" fmla="*/ 798 w 984"/>
                    <a:gd name="T21" fmla="*/ 70 h 844"/>
                    <a:gd name="T22" fmla="*/ 798 w 984"/>
                    <a:gd name="T23" fmla="*/ 130 h 844"/>
                    <a:gd name="T24" fmla="*/ 790 w 984"/>
                    <a:gd name="T25" fmla="*/ 158 h 844"/>
                    <a:gd name="T26" fmla="*/ 766 w 984"/>
                    <a:gd name="T27" fmla="*/ 162 h 844"/>
                    <a:gd name="T28" fmla="*/ 762 w 984"/>
                    <a:gd name="T29" fmla="*/ 186 h 844"/>
                    <a:gd name="T30" fmla="*/ 802 w 984"/>
                    <a:gd name="T31" fmla="*/ 226 h 844"/>
                    <a:gd name="T32" fmla="*/ 786 w 984"/>
                    <a:gd name="T33" fmla="*/ 322 h 844"/>
                    <a:gd name="T34" fmla="*/ 830 w 984"/>
                    <a:gd name="T35" fmla="*/ 414 h 844"/>
                    <a:gd name="T36" fmla="*/ 854 w 984"/>
                    <a:gd name="T37" fmla="*/ 450 h 844"/>
                    <a:gd name="T38" fmla="*/ 830 w 984"/>
                    <a:gd name="T39" fmla="*/ 450 h 844"/>
                    <a:gd name="T40" fmla="*/ 746 w 984"/>
                    <a:gd name="T41" fmla="*/ 378 h 844"/>
                    <a:gd name="T42" fmla="*/ 678 w 984"/>
                    <a:gd name="T43" fmla="*/ 402 h 844"/>
                    <a:gd name="T44" fmla="*/ 590 w 984"/>
                    <a:gd name="T45" fmla="*/ 442 h 844"/>
                    <a:gd name="T46" fmla="*/ 642 w 984"/>
                    <a:gd name="T47" fmla="*/ 578 h 844"/>
                    <a:gd name="T48" fmla="*/ 710 w 984"/>
                    <a:gd name="T49" fmla="*/ 610 h 844"/>
                    <a:gd name="T50" fmla="*/ 738 w 984"/>
                    <a:gd name="T51" fmla="*/ 550 h 844"/>
                    <a:gd name="T52" fmla="*/ 774 w 984"/>
                    <a:gd name="T53" fmla="*/ 570 h 844"/>
                    <a:gd name="T54" fmla="*/ 766 w 984"/>
                    <a:gd name="T55" fmla="*/ 630 h 844"/>
                    <a:gd name="T56" fmla="*/ 802 w 984"/>
                    <a:gd name="T57" fmla="*/ 670 h 844"/>
                    <a:gd name="T58" fmla="*/ 838 w 984"/>
                    <a:gd name="T59" fmla="*/ 658 h 844"/>
                    <a:gd name="T60" fmla="*/ 922 w 984"/>
                    <a:gd name="T61" fmla="*/ 806 h 844"/>
                    <a:gd name="T62" fmla="*/ 942 w 984"/>
                    <a:gd name="T63" fmla="*/ 826 h 844"/>
                    <a:gd name="T64" fmla="*/ 874 w 984"/>
                    <a:gd name="T65" fmla="*/ 810 h 844"/>
                    <a:gd name="T66" fmla="*/ 830 w 984"/>
                    <a:gd name="T67" fmla="*/ 758 h 844"/>
                    <a:gd name="T68" fmla="*/ 778 w 984"/>
                    <a:gd name="T69" fmla="*/ 710 h 844"/>
                    <a:gd name="T70" fmla="*/ 702 w 984"/>
                    <a:gd name="T71" fmla="*/ 662 h 844"/>
                    <a:gd name="T72" fmla="*/ 614 w 984"/>
                    <a:gd name="T73" fmla="*/ 646 h 844"/>
                    <a:gd name="T74" fmla="*/ 506 w 984"/>
                    <a:gd name="T75" fmla="*/ 594 h 844"/>
                    <a:gd name="T76" fmla="*/ 462 w 984"/>
                    <a:gd name="T77" fmla="*/ 506 h 844"/>
                    <a:gd name="T78" fmla="*/ 430 w 984"/>
                    <a:gd name="T79" fmla="*/ 462 h 844"/>
                    <a:gd name="T80" fmla="*/ 382 w 984"/>
                    <a:gd name="T81" fmla="*/ 430 h 844"/>
                    <a:gd name="T82" fmla="*/ 342 w 984"/>
                    <a:gd name="T83" fmla="*/ 370 h 844"/>
                    <a:gd name="T84" fmla="*/ 354 w 984"/>
                    <a:gd name="T85" fmla="*/ 414 h 844"/>
                    <a:gd name="T86" fmla="*/ 418 w 984"/>
                    <a:gd name="T87" fmla="*/ 494 h 844"/>
                    <a:gd name="T88" fmla="*/ 422 w 984"/>
                    <a:gd name="T89" fmla="*/ 526 h 844"/>
                    <a:gd name="T90" fmla="*/ 394 w 984"/>
                    <a:gd name="T91" fmla="*/ 498 h 844"/>
                    <a:gd name="T92" fmla="*/ 354 w 984"/>
                    <a:gd name="T93" fmla="*/ 466 h 844"/>
                    <a:gd name="T94" fmla="*/ 314 w 984"/>
                    <a:gd name="T95" fmla="*/ 402 h 844"/>
                    <a:gd name="T96" fmla="*/ 266 w 984"/>
                    <a:gd name="T97" fmla="*/ 346 h 844"/>
                    <a:gd name="T98" fmla="*/ 210 w 984"/>
                    <a:gd name="T99" fmla="*/ 314 h 844"/>
                    <a:gd name="T100" fmla="*/ 154 w 984"/>
                    <a:gd name="T101" fmla="*/ 238 h 844"/>
                    <a:gd name="T102" fmla="*/ 66 w 984"/>
                    <a:gd name="T103" fmla="*/ 66 h 844"/>
                    <a:gd name="T104" fmla="*/ 34 w 984"/>
                    <a:gd name="T105" fmla="*/ 38 h 844"/>
                    <a:gd name="T106" fmla="*/ 46 w 984"/>
                    <a:gd name="T107" fmla="*/ 22 h 844"/>
                    <a:gd name="T108" fmla="*/ 102 w 984"/>
                    <a:gd name="T109" fmla="*/ 70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5" name="Freeform 35"/>
                <p:cNvSpPr>
                  <a:spLocks/>
                </p:cNvSpPr>
                <p:nvPr userDrawn="1"/>
              </p:nvSpPr>
              <p:spPr bwMode="ltGray">
                <a:xfrm>
                  <a:off x="3577" y="490"/>
                  <a:ext cx="36" cy="39"/>
                </a:xfrm>
                <a:custGeom>
                  <a:avLst/>
                  <a:gdLst>
                    <a:gd name="T0" fmla="*/ 6 w 36"/>
                    <a:gd name="T1" fmla="*/ 28 h 48"/>
                    <a:gd name="T2" fmla="*/ 10 w 36"/>
                    <a:gd name="T3" fmla="*/ 48 h 48"/>
                    <a:gd name="T4" fmla="*/ 6 w 36"/>
                    <a:gd name="T5" fmla="*/ 2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6" name="Freeform 36"/>
                <p:cNvSpPr>
                  <a:spLocks/>
                </p:cNvSpPr>
                <p:nvPr userDrawn="1"/>
              </p:nvSpPr>
              <p:spPr bwMode="ltGray">
                <a:xfrm>
                  <a:off x="3549" y="475"/>
                  <a:ext cx="38" cy="29"/>
                </a:xfrm>
                <a:custGeom>
                  <a:avLst/>
                  <a:gdLst>
                    <a:gd name="T0" fmla="*/ 0 w 36"/>
                    <a:gd name="T1" fmla="*/ 5 h 37"/>
                    <a:gd name="T2" fmla="*/ 12 w 36"/>
                    <a:gd name="T3" fmla="*/ 1 h 37"/>
                    <a:gd name="T4" fmla="*/ 36 w 36"/>
                    <a:gd name="T5" fmla="*/ 17 h 37"/>
                    <a:gd name="T6" fmla="*/ 8 w 36"/>
                    <a:gd name="T7" fmla="*/ 17 h 37"/>
                    <a:gd name="T8" fmla="*/ 0 w 36"/>
                    <a:gd name="T9" fmla="*/ 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7" name="Freeform 37"/>
                <p:cNvSpPr>
                  <a:spLocks/>
                </p:cNvSpPr>
                <p:nvPr userDrawn="1"/>
              </p:nvSpPr>
              <p:spPr bwMode="ltGray">
                <a:xfrm>
                  <a:off x="4686" y="394"/>
                  <a:ext cx="171" cy="81"/>
                </a:xfrm>
                <a:custGeom>
                  <a:avLst/>
                  <a:gdLst>
                    <a:gd name="T0" fmla="*/ 0 w 170"/>
                    <a:gd name="T1" fmla="*/ 49 h 96"/>
                    <a:gd name="T2" fmla="*/ 28 w 170"/>
                    <a:gd name="T3" fmla="*/ 25 h 96"/>
                    <a:gd name="T4" fmla="*/ 56 w 170"/>
                    <a:gd name="T5" fmla="*/ 21 h 96"/>
                    <a:gd name="T6" fmla="*/ 80 w 170"/>
                    <a:gd name="T7" fmla="*/ 9 h 96"/>
                    <a:gd name="T8" fmla="*/ 64 w 170"/>
                    <a:gd name="T9" fmla="*/ 25 h 96"/>
                    <a:gd name="T10" fmla="*/ 124 w 170"/>
                    <a:gd name="T11" fmla="*/ 49 h 96"/>
                    <a:gd name="T12" fmla="*/ 160 w 170"/>
                    <a:gd name="T13" fmla="*/ 65 h 96"/>
                    <a:gd name="T14" fmla="*/ 116 w 170"/>
                    <a:gd name="T15" fmla="*/ 77 h 96"/>
                    <a:gd name="T16" fmla="*/ 88 w 170"/>
                    <a:gd name="T17" fmla="*/ 57 h 96"/>
                    <a:gd name="T18" fmla="*/ 76 w 170"/>
                    <a:gd name="T19" fmla="*/ 53 h 96"/>
                    <a:gd name="T20" fmla="*/ 24 w 170"/>
                    <a:gd name="T21" fmla="*/ 41 h 96"/>
                    <a:gd name="T22" fmla="*/ 0 w 170"/>
                    <a:gd name="T23" fmla="*/ 4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8" name="Freeform 38"/>
                <p:cNvSpPr>
                  <a:spLocks/>
                </p:cNvSpPr>
                <p:nvPr userDrawn="1"/>
              </p:nvSpPr>
              <p:spPr bwMode="ltGray">
                <a:xfrm>
                  <a:off x="4867" y="460"/>
                  <a:ext cx="138" cy="37"/>
                </a:xfrm>
                <a:custGeom>
                  <a:avLst/>
                  <a:gdLst>
                    <a:gd name="T0" fmla="*/ 0 w 138"/>
                    <a:gd name="T1" fmla="*/ 0 h 44"/>
                    <a:gd name="T2" fmla="*/ 52 w 138"/>
                    <a:gd name="T3" fmla="*/ 4 h 44"/>
                    <a:gd name="T4" fmla="*/ 88 w 138"/>
                    <a:gd name="T5" fmla="*/ 24 h 44"/>
                    <a:gd name="T6" fmla="*/ 112 w 138"/>
                    <a:gd name="T7" fmla="*/ 20 h 44"/>
                    <a:gd name="T8" fmla="*/ 108 w 138"/>
                    <a:gd name="T9" fmla="*/ 44 h 44"/>
                    <a:gd name="T10" fmla="*/ 64 w 138"/>
                    <a:gd name="T11" fmla="*/ 40 h 44"/>
                    <a:gd name="T12" fmla="*/ 0 w 138"/>
                    <a:gd name="T13" fmla="*/ 36 h 44"/>
                    <a:gd name="T14" fmla="*/ 28 w 138"/>
                    <a:gd name="T15" fmla="*/ 20 h 44"/>
                    <a:gd name="T16" fmla="*/ 0 w 138"/>
                    <a:gd name="T17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9" name="Freeform 39"/>
                <p:cNvSpPr>
                  <a:spLocks/>
                </p:cNvSpPr>
                <p:nvPr userDrawn="1"/>
              </p:nvSpPr>
              <p:spPr bwMode="ltGray">
                <a:xfrm>
                  <a:off x="4794" y="480"/>
                  <a:ext cx="56" cy="34"/>
                </a:xfrm>
                <a:custGeom>
                  <a:avLst/>
                  <a:gdLst>
                    <a:gd name="T0" fmla="*/ 17 w 57"/>
                    <a:gd name="T1" fmla="*/ 25 h 42"/>
                    <a:gd name="T2" fmla="*/ 37 w 57"/>
                    <a:gd name="T3" fmla="*/ 13 h 42"/>
                    <a:gd name="T4" fmla="*/ 17 w 57"/>
                    <a:gd name="T5" fmla="*/ 25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0" name="Freeform 40"/>
                <p:cNvSpPr>
                  <a:spLocks/>
                </p:cNvSpPr>
                <p:nvPr userDrawn="1"/>
              </p:nvSpPr>
              <p:spPr bwMode="ltGray">
                <a:xfrm>
                  <a:off x="4757" y="375"/>
                  <a:ext cx="37" cy="44"/>
                </a:xfrm>
                <a:custGeom>
                  <a:avLst/>
                  <a:gdLst>
                    <a:gd name="T0" fmla="*/ 19 w 39"/>
                    <a:gd name="T1" fmla="*/ 32 h 52"/>
                    <a:gd name="T2" fmla="*/ 19 w 39"/>
                    <a:gd name="T3" fmla="*/ 0 h 52"/>
                    <a:gd name="T4" fmla="*/ 19 w 39"/>
                    <a:gd name="T5" fmla="*/ 3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1" name="Freeform 41"/>
                <p:cNvSpPr>
                  <a:spLocks/>
                </p:cNvSpPr>
                <p:nvPr userDrawn="1"/>
              </p:nvSpPr>
              <p:spPr bwMode="ltGray">
                <a:xfrm>
                  <a:off x="5054" y="507"/>
                  <a:ext cx="45" cy="66"/>
                </a:xfrm>
                <a:custGeom>
                  <a:avLst/>
                  <a:gdLst>
                    <a:gd name="T0" fmla="*/ 4 w 44"/>
                    <a:gd name="T1" fmla="*/ 9 h 80"/>
                    <a:gd name="T2" fmla="*/ 20 w 44"/>
                    <a:gd name="T3" fmla="*/ 33 h 80"/>
                    <a:gd name="T4" fmla="*/ 24 w 44"/>
                    <a:gd name="T5" fmla="*/ 49 h 80"/>
                    <a:gd name="T6" fmla="*/ 36 w 44"/>
                    <a:gd name="T7" fmla="*/ 53 h 80"/>
                    <a:gd name="T8" fmla="*/ 24 w 44"/>
                    <a:gd name="T9" fmla="*/ 73 h 80"/>
                    <a:gd name="T10" fmla="*/ 0 w 44"/>
                    <a:gd name="T11" fmla="*/ 21 h 80"/>
                    <a:gd name="T12" fmla="*/ 4 w 44"/>
                    <a:gd name="T13" fmla="*/ 9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2" name="Freeform 42"/>
                <p:cNvSpPr>
                  <a:spLocks/>
                </p:cNvSpPr>
                <p:nvPr userDrawn="1"/>
              </p:nvSpPr>
              <p:spPr bwMode="ltGray">
                <a:xfrm>
                  <a:off x="4260" y="6"/>
                  <a:ext cx="480" cy="100"/>
                </a:xfrm>
                <a:custGeom>
                  <a:avLst/>
                  <a:gdLst>
                    <a:gd name="T0" fmla="*/ 220 w 323"/>
                    <a:gd name="T1" fmla="*/ 1 h 64"/>
                    <a:gd name="T2" fmla="*/ 231 w 323"/>
                    <a:gd name="T3" fmla="*/ 8 h 64"/>
                    <a:gd name="T4" fmla="*/ 235 w 323"/>
                    <a:gd name="T5" fmla="*/ 0 h 64"/>
                    <a:gd name="T6" fmla="*/ 265 w 323"/>
                    <a:gd name="T7" fmla="*/ 0 h 64"/>
                    <a:gd name="T8" fmla="*/ 287 w 323"/>
                    <a:gd name="T9" fmla="*/ 17 h 64"/>
                    <a:gd name="T10" fmla="*/ 319 w 323"/>
                    <a:gd name="T11" fmla="*/ 10 h 64"/>
                    <a:gd name="T12" fmla="*/ 314 w 323"/>
                    <a:gd name="T13" fmla="*/ 29 h 64"/>
                    <a:gd name="T14" fmla="*/ 298 w 323"/>
                    <a:gd name="T15" fmla="*/ 46 h 64"/>
                    <a:gd name="T16" fmla="*/ 295 w 323"/>
                    <a:gd name="T17" fmla="*/ 29 h 64"/>
                    <a:gd name="T18" fmla="*/ 287 w 323"/>
                    <a:gd name="T19" fmla="*/ 31 h 64"/>
                    <a:gd name="T20" fmla="*/ 279 w 323"/>
                    <a:gd name="T21" fmla="*/ 29 h 64"/>
                    <a:gd name="T22" fmla="*/ 263 w 323"/>
                    <a:gd name="T23" fmla="*/ 21 h 64"/>
                    <a:gd name="T24" fmla="*/ 228 w 323"/>
                    <a:gd name="T25" fmla="*/ 38 h 64"/>
                    <a:gd name="T26" fmla="*/ 201 w 323"/>
                    <a:gd name="T27" fmla="*/ 44 h 64"/>
                    <a:gd name="T28" fmla="*/ 212 w 323"/>
                    <a:gd name="T29" fmla="*/ 57 h 64"/>
                    <a:gd name="T30" fmla="*/ 188 w 323"/>
                    <a:gd name="T31" fmla="*/ 63 h 64"/>
                    <a:gd name="T32" fmla="*/ 169 w 323"/>
                    <a:gd name="T33" fmla="*/ 61 h 64"/>
                    <a:gd name="T34" fmla="*/ 177 w 323"/>
                    <a:gd name="T35" fmla="*/ 57 h 64"/>
                    <a:gd name="T36" fmla="*/ 171 w 323"/>
                    <a:gd name="T37" fmla="*/ 40 h 64"/>
                    <a:gd name="T38" fmla="*/ 169 w 323"/>
                    <a:gd name="T39" fmla="*/ 31 h 64"/>
                    <a:gd name="T40" fmla="*/ 158 w 323"/>
                    <a:gd name="T41" fmla="*/ 23 h 64"/>
                    <a:gd name="T42" fmla="*/ 142 w 323"/>
                    <a:gd name="T43" fmla="*/ 27 h 64"/>
                    <a:gd name="T44" fmla="*/ 134 w 323"/>
                    <a:gd name="T45" fmla="*/ 27 h 64"/>
                    <a:gd name="T46" fmla="*/ 123 w 323"/>
                    <a:gd name="T47" fmla="*/ 25 h 64"/>
                    <a:gd name="T48" fmla="*/ 83 w 323"/>
                    <a:gd name="T49" fmla="*/ 2 h 64"/>
                    <a:gd name="T50" fmla="*/ 59 w 323"/>
                    <a:gd name="T51" fmla="*/ 14 h 64"/>
                    <a:gd name="T52" fmla="*/ 1 w 323"/>
                    <a:gd name="T53" fmla="*/ 0 h 64"/>
                    <a:gd name="T54" fmla="*/ 220 w 323"/>
                    <a:gd name="T55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3" name="Freeform 43"/>
                <p:cNvSpPr>
                  <a:spLocks/>
                </p:cNvSpPr>
                <p:nvPr userDrawn="1"/>
              </p:nvSpPr>
              <p:spPr bwMode="ltGray">
                <a:xfrm>
                  <a:off x="3835" y="3"/>
                  <a:ext cx="446" cy="49"/>
                </a:xfrm>
                <a:custGeom>
                  <a:avLst/>
                  <a:gdLst>
                    <a:gd name="T0" fmla="*/ 105 w 300"/>
                    <a:gd name="T1" fmla="*/ 31 h 31"/>
                    <a:gd name="T2" fmla="*/ 30 w 300"/>
                    <a:gd name="T3" fmla="*/ 1 h 31"/>
                    <a:gd name="T4" fmla="*/ 285 w 300"/>
                    <a:gd name="T5" fmla="*/ 0 h 31"/>
                    <a:gd name="T6" fmla="*/ 296 w 300"/>
                    <a:gd name="T7" fmla="*/ 14 h 31"/>
                    <a:gd name="T8" fmla="*/ 264 w 300"/>
                    <a:gd name="T9" fmla="*/ 16 h 31"/>
                    <a:gd name="T10" fmla="*/ 105 w 300"/>
                    <a:gd name="T11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4" name="Freeform 44"/>
                <p:cNvSpPr>
                  <a:spLocks/>
                </p:cNvSpPr>
                <p:nvPr userDrawn="1"/>
              </p:nvSpPr>
              <p:spPr bwMode="ltGray">
                <a:xfrm>
                  <a:off x="2853" y="74"/>
                  <a:ext cx="42" cy="25"/>
                </a:xfrm>
                <a:custGeom>
                  <a:avLst/>
                  <a:gdLst>
                    <a:gd name="T0" fmla="*/ 0 w 41"/>
                    <a:gd name="T1" fmla="*/ 25 h 29"/>
                    <a:gd name="T2" fmla="*/ 12 w 41"/>
                    <a:gd name="T3" fmla="*/ 29 h 29"/>
                    <a:gd name="T4" fmla="*/ 0 w 41"/>
                    <a:gd name="T5" fmla="*/ 25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5" name="Freeform 45"/>
                <p:cNvSpPr>
                  <a:spLocks/>
                </p:cNvSpPr>
                <p:nvPr userDrawn="1"/>
              </p:nvSpPr>
              <p:spPr bwMode="ltGray">
                <a:xfrm>
                  <a:off x="1704" y="3"/>
                  <a:ext cx="1022" cy="372"/>
                </a:xfrm>
                <a:custGeom>
                  <a:avLst/>
                  <a:gdLst>
                    <a:gd name="T0" fmla="*/ 73 w 436"/>
                    <a:gd name="T1" fmla="*/ 1 h 152"/>
                    <a:gd name="T2" fmla="*/ 436 w 436"/>
                    <a:gd name="T3" fmla="*/ 0 h 152"/>
                    <a:gd name="T4" fmla="*/ 416 w 436"/>
                    <a:gd name="T5" fmla="*/ 54 h 152"/>
                    <a:gd name="T6" fmla="*/ 397 w 436"/>
                    <a:gd name="T7" fmla="*/ 68 h 152"/>
                    <a:gd name="T8" fmla="*/ 392 w 436"/>
                    <a:gd name="T9" fmla="*/ 70 h 152"/>
                    <a:gd name="T10" fmla="*/ 375 w 436"/>
                    <a:gd name="T11" fmla="*/ 73 h 152"/>
                    <a:gd name="T12" fmla="*/ 361 w 436"/>
                    <a:gd name="T13" fmla="*/ 88 h 152"/>
                    <a:gd name="T14" fmla="*/ 362 w 436"/>
                    <a:gd name="T15" fmla="*/ 99 h 152"/>
                    <a:gd name="T16" fmla="*/ 364 w 436"/>
                    <a:gd name="T17" fmla="*/ 107 h 152"/>
                    <a:gd name="T18" fmla="*/ 366 w 436"/>
                    <a:gd name="T19" fmla="*/ 113 h 152"/>
                    <a:gd name="T20" fmla="*/ 362 w 436"/>
                    <a:gd name="T21" fmla="*/ 122 h 152"/>
                    <a:gd name="T22" fmla="*/ 351 w 436"/>
                    <a:gd name="T23" fmla="*/ 120 h 152"/>
                    <a:gd name="T24" fmla="*/ 342 w 436"/>
                    <a:gd name="T25" fmla="*/ 129 h 152"/>
                    <a:gd name="T26" fmla="*/ 347 w 436"/>
                    <a:gd name="T27" fmla="*/ 105 h 152"/>
                    <a:gd name="T28" fmla="*/ 338 w 436"/>
                    <a:gd name="T29" fmla="*/ 100 h 152"/>
                    <a:gd name="T30" fmla="*/ 344 w 436"/>
                    <a:gd name="T31" fmla="*/ 93 h 152"/>
                    <a:gd name="T32" fmla="*/ 342 w 436"/>
                    <a:gd name="T33" fmla="*/ 89 h 152"/>
                    <a:gd name="T34" fmla="*/ 320 w 436"/>
                    <a:gd name="T35" fmla="*/ 94 h 152"/>
                    <a:gd name="T36" fmla="*/ 317 w 436"/>
                    <a:gd name="T37" fmla="*/ 85 h 152"/>
                    <a:gd name="T38" fmla="*/ 297 w 436"/>
                    <a:gd name="T39" fmla="*/ 94 h 152"/>
                    <a:gd name="T40" fmla="*/ 320 w 436"/>
                    <a:gd name="T41" fmla="*/ 103 h 152"/>
                    <a:gd name="T42" fmla="*/ 305 w 436"/>
                    <a:gd name="T43" fmla="*/ 117 h 152"/>
                    <a:gd name="T44" fmla="*/ 311 w 436"/>
                    <a:gd name="T45" fmla="*/ 126 h 152"/>
                    <a:gd name="T46" fmla="*/ 315 w 436"/>
                    <a:gd name="T47" fmla="*/ 138 h 152"/>
                    <a:gd name="T48" fmla="*/ 309 w 436"/>
                    <a:gd name="T49" fmla="*/ 139 h 152"/>
                    <a:gd name="T50" fmla="*/ 314 w 436"/>
                    <a:gd name="T51" fmla="*/ 144 h 152"/>
                    <a:gd name="T52" fmla="*/ 307 w 436"/>
                    <a:gd name="T53" fmla="*/ 152 h 152"/>
                    <a:gd name="T54" fmla="*/ 0 w 436"/>
                    <a:gd name="T55" fmla="*/ 149 h 152"/>
                    <a:gd name="T56" fmla="*/ 73 w 436"/>
                    <a:gd name="T57" fmla="*/ 1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6" name="Freeform 46"/>
                <p:cNvSpPr>
                  <a:spLocks/>
                </p:cNvSpPr>
                <p:nvPr userDrawn="1"/>
              </p:nvSpPr>
              <p:spPr bwMode="ltGray">
                <a:xfrm>
                  <a:off x="2729" y="-9"/>
                  <a:ext cx="47" cy="134"/>
                </a:xfrm>
                <a:custGeom>
                  <a:avLst/>
                  <a:gdLst>
                    <a:gd name="T0" fmla="*/ 5 w 47"/>
                    <a:gd name="T1" fmla="*/ 156 h 165"/>
                    <a:gd name="T2" fmla="*/ 15 w 47"/>
                    <a:gd name="T3" fmla="*/ 108 h 165"/>
                    <a:gd name="T4" fmla="*/ 17 w 47"/>
                    <a:gd name="T5" fmla="*/ 68 h 165"/>
                    <a:gd name="T6" fmla="*/ 11 w 47"/>
                    <a:gd name="T7" fmla="*/ 40 h 165"/>
                    <a:gd name="T8" fmla="*/ 17 w 47"/>
                    <a:gd name="T9" fmla="*/ 12 h 165"/>
                    <a:gd name="T10" fmla="*/ 21 w 47"/>
                    <a:gd name="T11" fmla="*/ 0 h 165"/>
                    <a:gd name="T12" fmla="*/ 31 w 47"/>
                    <a:gd name="T13" fmla="*/ 30 h 165"/>
                    <a:gd name="T14" fmla="*/ 47 w 47"/>
                    <a:gd name="T15" fmla="*/ 98 h 165"/>
                    <a:gd name="T16" fmla="*/ 31 w 47"/>
                    <a:gd name="T17" fmla="*/ 108 h 165"/>
                    <a:gd name="T18" fmla="*/ 23 w 47"/>
                    <a:gd name="T19" fmla="*/ 126 h 165"/>
                    <a:gd name="T20" fmla="*/ 21 w 47"/>
                    <a:gd name="T21" fmla="*/ 132 h 165"/>
                    <a:gd name="T22" fmla="*/ 27 w 47"/>
                    <a:gd name="T23" fmla="*/ 134 h 165"/>
                    <a:gd name="T24" fmla="*/ 31 w 47"/>
                    <a:gd name="T25" fmla="*/ 146 h 165"/>
                    <a:gd name="T26" fmla="*/ 13 w 47"/>
                    <a:gd name="T27" fmla="*/ 148 h 165"/>
                    <a:gd name="T28" fmla="*/ 7 w 47"/>
                    <a:gd name="T29" fmla="*/ 160 h 165"/>
                    <a:gd name="T30" fmla="*/ 3 w 47"/>
                    <a:gd name="T31" fmla="*/ 154 h 165"/>
                    <a:gd name="T32" fmla="*/ 5 w 47"/>
                    <a:gd name="T33" fmla="*/ 156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7" name="Freeform 47"/>
                <p:cNvSpPr>
                  <a:spLocks/>
                </p:cNvSpPr>
                <p:nvPr userDrawn="1"/>
              </p:nvSpPr>
              <p:spPr bwMode="ltGray">
                <a:xfrm>
                  <a:off x="2701" y="103"/>
                  <a:ext cx="138" cy="84"/>
                </a:xfrm>
                <a:custGeom>
                  <a:avLst/>
                  <a:gdLst>
                    <a:gd name="T0" fmla="*/ 26 w 138"/>
                    <a:gd name="T1" fmla="*/ 61 h 103"/>
                    <a:gd name="T2" fmla="*/ 30 w 138"/>
                    <a:gd name="T3" fmla="*/ 43 h 103"/>
                    <a:gd name="T4" fmla="*/ 50 w 138"/>
                    <a:gd name="T5" fmla="*/ 33 h 103"/>
                    <a:gd name="T6" fmla="*/ 54 w 138"/>
                    <a:gd name="T7" fmla="*/ 45 h 103"/>
                    <a:gd name="T8" fmla="*/ 66 w 138"/>
                    <a:gd name="T9" fmla="*/ 49 h 103"/>
                    <a:gd name="T10" fmla="*/ 80 w 138"/>
                    <a:gd name="T11" fmla="*/ 55 h 103"/>
                    <a:gd name="T12" fmla="*/ 116 w 138"/>
                    <a:gd name="T13" fmla="*/ 33 h 103"/>
                    <a:gd name="T14" fmla="*/ 130 w 138"/>
                    <a:gd name="T15" fmla="*/ 17 h 103"/>
                    <a:gd name="T16" fmla="*/ 138 w 138"/>
                    <a:gd name="T17" fmla="*/ 11 h 103"/>
                    <a:gd name="T18" fmla="*/ 106 w 138"/>
                    <a:gd name="T19" fmla="*/ 49 h 103"/>
                    <a:gd name="T20" fmla="*/ 84 w 138"/>
                    <a:gd name="T21" fmla="*/ 67 h 103"/>
                    <a:gd name="T22" fmla="*/ 66 w 138"/>
                    <a:gd name="T23" fmla="*/ 81 h 103"/>
                    <a:gd name="T24" fmla="*/ 48 w 138"/>
                    <a:gd name="T25" fmla="*/ 103 h 103"/>
                    <a:gd name="T26" fmla="*/ 26 w 138"/>
                    <a:gd name="T27" fmla="*/ 89 h 103"/>
                    <a:gd name="T28" fmla="*/ 20 w 138"/>
                    <a:gd name="T29" fmla="*/ 87 h 103"/>
                    <a:gd name="T30" fmla="*/ 22 w 138"/>
                    <a:gd name="T31" fmla="*/ 97 h 103"/>
                    <a:gd name="T32" fmla="*/ 0 w 138"/>
                    <a:gd name="T33" fmla="*/ 97 h 103"/>
                    <a:gd name="T34" fmla="*/ 10 w 138"/>
                    <a:gd name="T35" fmla="*/ 79 h 103"/>
                    <a:gd name="T36" fmla="*/ 26 w 138"/>
                    <a:gd name="T37" fmla="*/ 61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8" name="Freeform 48"/>
                <p:cNvSpPr>
                  <a:spLocks/>
                </p:cNvSpPr>
                <p:nvPr userDrawn="1"/>
              </p:nvSpPr>
              <p:spPr bwMode="ltGray">
                <a:xfrm>
                  <a:off x="2553" y="182"/>
                  <a:ext cx="187" cy="176"/>
                </a:xfrm>
                <a:custGeom>
                  <a:avLst/>
                  <a:gdLst>
                    <a:gd name="T0" fmla="*/ 158 w 188"/>
                    <a:gd name="T1" fmla="*/ 24 h 214"/>
                    <a:gd name="T2" fmla="*/ 160 w 188"/>
                    <a:gd name="T3" fmla="*/ 6 h 214"/>
                    <a:gd name="T4" fmla="*/ 170 w 188"/>
                    <a:gd name="T5" fmla="*/ 0 h 214"/>
                    <a:gd name="T6" fmla="*/ 182 w 188"/>
                    <a:gd name="T7" fmla="*/ 24 h 214"/>
                    <a:gd name="T8" fmla="*/ 188 w 188"/>
                    <a:gd name="T9" fmla="*/ 42 h 214"/>
                    <a:gd name="T10" fmla="*/ 178 w 188"/>
                    <a:gd name="T11" fmla="*/ 58 h 214"/>
                    <a:gd name="T12" fmla="*/ 170 w 188"/>
                    <a:gd name="T13" fmla="*/ 76 h 214"/>
                    <a:gd name="T14" fmla="*/ 162 w 188"/>
                    <a:gd name="T15" fmla="*/ 126 h 214"/>
                    <a:gd name="T16" fmla="*/ 144 w 188"/>
                    <a:gd name="T17" fmla="*/ 136 h 214"/>
                    <a:gd name="T18" fmla="*/ 120 w 188"/>
                    <a:gd name="T19" fmla="*/ 138 h 214"/>
                    <a:gd name="T20" fmla="*/ 112 w 188"/>
                    <a:gd name="T21" fmla="*/ 124 h 214"/>
                    <a:gd name="T22" fmla="*/ 102 w 188"/>
                    <a:gd name="T23" fmla="*/ 146 h 214"/>
                    <a:gd name="T24" fmla="*/ 90 w 188"/>
                    <a:gd name="T25" fmla="*/ 150 h 214"/>
                    <a:gd name="T26" fmla="*/ 80 w 188"/>
                    <a:gd name="T27" fmla="*/ 132 h 214"/>
                    <a:gd name="T28" fmla="*/ 58 w 188"/>
                    <a:gd name="T29" fmla="*/ 144 h 214"/>
                    <a:gd name="T30" fmla="*/ 76 w 188"/>
                    <a:gd name="T31" fmla="*/ 142 h 214"/>
                    <a:gd name="T32" fmla="*/ 78 w 188"/>
                    <a:gd name="T33" fmla="*/ 160 h 214"/>
                    <a:gd name="T34" fmla="*/ 58 w 188"/>
                    <a:gd name="T35" fmla="*/ 166 h 214"/>
                    <a:gd name="T36" fmla="*/ 34 w 188"/>
                    <a:gd name="T37" fmla="*/ 166 h 214"/>
                    <a:gd name="T38" fmla="*/ 36 w 188"/>
                    <a:gd name="T39" fmla="*/ 154 h 214"/>
                    <a:gd name="T40" fmla="*/ 46 w 188"/>
                    <a:gd name="T41" fmla="*/ 144 h 214"/>
                    <a:gd name="T42" fmla="*/ 34 w 188"/>
                    <a:gd name="T43" fmla="*/ 148 h 214"/>
                    <a:gd name="T44" fmla="*/ 26 w 188"/>
                    <a:gd name="T45" fmla="*/ 166 h 214"/>
                    <a:gd name="T46" fmla="*/ 30 w 188"/>
                    <a:gd name="T47" fmla="*/ 190 h 214"/>
                    <a:gd name="T48" fmla="*/ 14 w 188"/>
                    <a:gd name="T49" fmla="*/ 200 h 214"/>
                    <a:gd name="T50" fmla="*/ 0 w 188"/>
                    <a:gd name="T51" fmla="*/ 214 h 214"/>
                    <a:gd name="T52" fmla="*/ 8 w 188"/>
                    <a:gd name="T53" fmla="*/ 188 h 214"/>
                    <a:gd name="T54" fmla="*/ 0 w 188"/>
                    <a:gd name="T55" fmla="*/ 164 h 214"/>
                    <a:gd name="T56" fmla="*/ 14 w 188"/>
                    <a:gd name="T57" fmla="*/ 152 h 214"/>
                    <a:gd name="T58" fmla="*/ 32 w 188"/>
                    <a:gd name="T59" fmla="*/ 134 h 214"/>
                    <a:gd name="T60" fmla="*/ 44 w 188"/>
                    <a:gd name="T61" fmla="*/ 118 h 214"/>
                    <a:gd name="T62" fmla="*/ 72 w 188"/>
                    <a:gd name="T63" fmla="*/ 116 h 214"/>
                    <a:gd name="T64" fmla="*/ 84 w 188"/>
                    <a:gd name="T65" fmla="*/ 112 h 214"/>
                    <a:gd name="T66" fmla="*/ 114 w 188"/>
                    <a:gd name="T67" fmla="*/ 78 h 214"/>
                    <a:gd name="T68" fmla="*/ 120 w 188"/>
                    <a:gd name="T69" fmla="*/ 92 h 214"/>
                    <a:gd name="T70" fmla="*/ 132 w 188"/>
                    <a:gd name="T71" fmla="*/ 76 h 214"/>
                    <a:gd name="T72" fmla="*/ 150 w 188"/>
                    <a:gd name="T73" fmla="*/ 54 h 214"/>
                    <a:gd name="T74" fmla="*/ 154 w 188"/>
                    <a:gd name="T75" fmla="*/ 42 h 214"/>
                    <a:gd name="T76" fmla="*/ 148 w 188"/>
                    <a:gd name="T77" fmla="*/ 38 h 214"/>
                    <a:gd name="T78" fmla="*/ 152 w 188"/>
                    <a:gd name="T79" fmla="*/ 32 h 214"/>
                    <a:gd name="T80" fmla="*/ 158 w 188"/>
                    <a:gd name="T81" fmla="*/ 24 h 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9" name="Freeform 49"/>
                <p:cNvSpPr>
                  <a:spLocks/>
                </p:cNvSpPr>
                <p:nvPr userDrawn="1"/>
              </p:nvSpPr>
              <p:spPr bwMode="ltGray">
                <a:xfrm>
                  <a:off x="2677" y="233"/>
                  <a:ext cx="14" cy="10"/>
                </a:xfrm>
                <a:custGeom>
                  <a:avLst/>
                  <a:gdLst>
                    <a:gd name="T0" fmla="*/ 0 w 13"/>
                    <a:gd name="T1" fmla="*/ 9 h 13"/>
                    <a:gd name="T2" fmla="*/ 4 w 13"/>
                    <a:gd name="T3" fmla="*/ 13 h 13"/>
                    <a:gd name="T4" fmla="*/ 0 w 13"/>
                    <a:gd name="T5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0" name="Freeform 50"/>
                <p:cNvSpPr>
                  <a:spLocks/>
                </p:cNvSpPr>
                <p:nvPr userDrawn="1"/>
              </p:nvSpPr>
              <p:spPr bwMode="ltGray">
                <a:xfrm>
                  <a:off x="1627" y="353"/>
                  <a:ext cx="813" cy="462"/>
                </a:xfrm>
                <a:custGeom>
                  <a:avLst/>
                  <a:gdLst>
                    <a:gd name="T0" fmla="*/ 812 w 812"/>
                    <a:gd name="T1" fmla="*/ 26 h 564"/>
                    <a:gd name="T2" fmla="*/ 778 w 812"/>
                    <a:gd name="T3" fmla="*/ 78 h 564"/>
                    <a:gd name="T4" fmla="*/ 748 w 812"/>
                    <a:gd name="T5" fmla="*/ 122 h 564"/>
                    <a:gd name="T6" fmla="*/ 722 w 812"/>
                    <a:gd name="T7" fmla="*/ 142 h 564"/>
                    <a:gd name="T8" fmla="*/ 634 w 812"/>
                    <a:gd name="T9" fmla="*/ 180 h 564"/>
                    <a:gd name="T10" fmla="*/ 632 w 812"/>
                    <a:gd name="T11" fmla="*/ 210 h 564"/>
                    <a:gd name="T12" fmla="*/ 604 w 812"/>
                    <a:gd name="T13" fmla="*/ 230 h 564"/>
                    <a:gd name="T14" fmla="*/ 620 w 812"/>
                    <a:gd name="T15" fmla="*/ 178 h 564"/>
                    <a:gd name="T16" fmla="*/ 576 w 812"/>
                    <a:gd name="T17" fmla="*/ 188 h 564"/>
                    <a:gd name="T18" fmla="*/ 556 w 812"/>
                    <a:gd name="T19" fmla="*/ 218 h 564"/>
                    <a:gd name="T20" fmla="*/ 596 w 812"/>
                    <a:gd name="T21" fmla="*/ 280 h 564"/>
                    <a:gd name="T22" fmla="*/ 594 w 812"/>
                    <a:gd name="T23" fmla="*/ 368 h 564"/>
                    <a:gd name="T24" fmla="*/ 542 w 812"/>
                    <a:gd name="T25" fmla="*/ 406 h 564"/>
                    <a:gd name="T26" fmla="*/ 522 w 812"/>
                    <a:gd name="T27" fmla="*/ 386 h 564"/>
                    <a:gd name="T28" fmla="*/ 482 w 812"/>
                    <a:gd name="T29" fmla="*/ 348 h 564"/>
                    <a:gd name="T30" fmla="*/ 462 w 812"/>
                    <a:gd name="T31" fmla="*/ 348 h 564"/>
                    <a:gd name="T32" fmla="*/ 450 w 812"/>
                    <a:gd name="T33" fmla="*/ 394 h 564"/>
                    <a:gd name="T34" fmla="*/ 500 w 812"/>
                    <a:gd name="T35" fmla="*/ 464 h 564"/>
                    <a:gd name="T36" fmla="*/ 510 w 812"/>
                    <a:gd name="T37" fmla="*/ 524 h 564"/>
                    <a:gd name="T38" fmla="*/ 526 w 812"/>
                    <a:gd name="T39" fmla="*/ 560 h 564"/>
                    <a:gd name="T40" fmla="*/ 492 w 812"/>
                    <a:gd name="T41" fmla="*/ 544 h 564"/>
                    <a:gd name="T42" fmla="*/ 470 w 812"/>
                    <a:gd name="T43" fmla="*/ 518 h 564"/>
                    <a:gd name="T44" fmla="*/ 422 w 812"/>
                    <a:gd name="T45" fmla="*/ 424 h 564"/>
                    <a:gd name="T46" fmla="*/ 426 w 812"/>
                    <a:gd name="T47" fmla="*/ 310 h 564"/>
                    <a:gd name="T48" fmla="*/ 422 w 812"/>
                    <a:gd name="T49" fmla="*/ 268 h 564"/>
                    <a:gd name="T50" fmla="*/ 412 w 812"/>
                    <a:gd name="T51" fmla="*/ 276 h 564"/>
                    <a:gd name="T52" fmla="*/ 386 w 812"/>
                    <a:gd name="T53" fmla="*/ 266 h 564"/>
                    <a:gd name="T54" fmla="*/ 360 w 812"/>
                    <a:gd name="T55" fmla="*/ 170 h 564"/>
                    <a:gd name="T56" fmla="*/ 330 w 812"/>
                    <a:gd name="T57" fmla="*/ 166 h 564"/>
                    <a:gd name="T58" fmla="*/ 288 w 812"/>
                    <a:gd name="T59" fmla="*/ 172 h 564"/>
                    <a:gd name="T60" fmla="*/ 242 w 812"/>
                    <a:gd name="T61" fmla="*/ 232 h 564"/>
                    <a:gd name="T62" fmla="*/ 196 w 812"/>
                    <a:gd name="T63" fmla="*/ 268 h 564"/>
                    <a:gd name="T64" fmla="*/ 184 w 812"/>
                    <a:gd name="T65" fmla="*/ 274 h 564"/>
                    <a:gd name="T66" fmla="*/ 160 w 812"/>
                    <a:gd name="T67" fmla="*/ 328 h 564"/>
                    <a:gd name="T68" fmla="*/ 152 w 812"/>
                    <a:gd name="T69" fmla="*/ 354 h 564"/>
                    <a:gd name="T70" fmla="*/ 128 w 812"/>
                    <a:gd name="T71" fmla="*/ 404 h 564"/>
                    <a:gd name="T72" fmla="*/ 94 w 812"/>
                    <a:gd name="T73" fmla="*/ 392 h 564"/>
                    <a:gd name="T74" fmla="*/ 66 w 812"/>
                    <a:gd name="T75" fmla="*/ 258 h 564"/>
                    <a:gd name="T76" fmla="*/ 72 w 812"/>
                    <a:gd name="T77" fmla="*/ 156 h 564"/>
                    <a:gd name="T78" fmla="*/ 44 w 812"/>
                    <a:gd name="T79" fmla="*/ 180 h 564"/>
                    <a:gd name="T80" fmla="*/ 20 w 812"/>
                    <a:gd name="T81" fmla="*/ 150 h 564"/>
                    <a:gd name="T82" fmla="*/ 24 w 812"/>
                    <a:gd name="T83" fmla="*/ 138 h 564"/>
                    <a:gd name="T84" fmla="*/ 0 w 812"/>
                    <a:gd name="T85" fmla="*/ 92 h 564"/>
                    <a:gd name="T86" fmla="*/ 798 w 812"/>
                    <a:gd name="T87" fmla="*/ 6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1" name="Freeform 51"/>
                <p:cNvSpPr>
                  <a:spLocks/>
                </p:cNvSpPr>
                <p:nvPr userDrawn="1"/>
              </p:nvSpPr>
              <p:spPr bwMode="ltGray">
                <a:xfrm>
                  <a:off x="1770" y="671"/>
                  <a:ext cx="45" cy="71"/>
                </a:xfrm>
                <a:custGeom>
                  <a:avLst/>
                  <a:gdLst>
                    <a:gd name="T0" fmla="*/ 7 w 43"/>
                    <a:gd name="T1" fmla="*/ 11 h 85"/>
                    <a:gd name="T2" fmla="*/ 17 w 43"/>
                    <a:gd name="T3" fmla="*/ 3 h 85"/>
                    <a:gd name="T4" fmla="*/ 37 w 43"/>
                    <a:gd name="T5" fmla="*/ 33 h 85"/>
                    <a:gd name="T6" fmla="*/ 19 w 43"/>
                    <a:gd name="T7" fmla="*/ 85 h 85"/>
                    <a:gd name="T8" fmla="*/ 1 w 43"/>
                    <a:gd name="T9" fmla="*/ 69 h 85"/>
                    <a:gd name="T10" fmla="*/ 7 w 43"/>
                    <a:gd name="T11" fmla="*/ 11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2" name="Freeform 52"/>
                <p:cNvSpPr>
                  <a:spLocks/>
                </p:cNvSpPr>
                <p:nvPr userDrawn="1"/>
              </p:nvSpPr>
              <p:spPr bwMode="ltGray">
                <a:xfrm>
                  <a:off x="2394" y="431"/>
                  <a:ext cx="42" cy="59"/>
                </a:xfrm>
                <a:custGeom>
                  <a:avLst/>
                  <a:gdLst>
                    <a:gd name="T0" fmla="*/ 13 w 44"/>
                    <a:gd name="T1" fmla="*/ 28 h 74"/>
                    <a:gd name="T2" fmla="*/ 29 w 44"/>
                    <a:gd name="T3" fmla="*/ 2 h 74"/>
                    <a:gd name="T4" fmla="*/ 43 w 44"/>
                    <a:gd name="T5" fmla="*/ 4 h 74"/>
                    <a:gd name="T6" fmla="*/ 39 w 44"/>
                    <a:gd name="T7" fmla="*/ 26 h 74"/>
                    <a:gd name="T8" fmla="*/ 13 w 44"/>
                    <a:gd name="T9" fmla="*/ 74 h 74"/>
                    <a:gd name="T10" fmla="*/ 7 w 44"/>
                    <a:gd name="T11" fmla="*/ 60 h 74"/>
                    <a:gd name="T12" fmla="*/ 3 w 44"/>
                    <a:gd name="T13" fmla="*/ 36 h 74"/>
                    <a:gd name="T14" fmla="*/ 13 w 44"/>
                    <a:gd name="T15" fmla="*/ 28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3" name="Freeform 53"/>
                <p:cNvSpPr>
                  <a:spLocks/>
                </p:cNvSpPr>
                <p:nvPr userDrawn="1"/>
              </p:nvSpPr>
              <p:spPr bwMode="ltGray">
                <a:xfrm>
                  <a:off x="2513" y="402"/>
                  <a:ext cx="21" cy="24"/>
                </a:xfrm>
                <a:custGeom>
                  <a:avLst/>
                  <a:gdLst>
                    <a:gd name="T0" fmla="*/ 7 w 20"/>
                    <a:gd name="T1" fmla="*/ 16 h 30"/>
                    <a:gd name="T2" fmla="*/ 5 w 20"/>
                    <a:gd name="T3" fmla="*/ 30 h 30"/>
                    <a:gd name="T4" fmla="*/ 7 w 20"/>
                    <a:gd name="T5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4" name="Freeform 54"/>
                <p:cNvSpPr>
                  <a:spLocks/>
                </p:cNvSpPr>
                <p:nvPr userDrawn="1"/>
              </p:nvSpPr>
              <p:spPr bwMode="ltGray">
                <a:xfrm>
                  <a:off x="333" y="169"/>
                  <a:ext cx="1015" cy="866"/>
                </a:xfrm>
                <a:custGeom>
                  <a:avLst/>
                  <a:gdLst>
                    <a:gd name="T0" fmla="*/ 481 w 682"/>
                    <a:gd name="T1" fmla="*/ 464 h 557"/>
                    <a:gd name="T2" fmla="*/ 486 w 682"/>
                    <a:gd name="T3" fmla="*/ 451 h 557"/>
                    <a:gd name="T4" fmla="*/ 500 w 682"/>
                    <a:gd name="T5" fmla="*/ 413 h 557"/>
                    <a:gd name="T6" fmla="*/ 309 w 682"/>
                    <a:gd name="T7" fmla="*/ 287 h 557"/>
                    <a:gd name="T8" fmla="*/ 282 w 682"/>
                    <a:gd name="T9" fmla="*/ 346 h 557"/>
                    <a:gd name="T10" fmla="*/ 303 w 682"/>
                    <a:gd name="T11" fmla="*/ 556 h 557"/>
                    <a:gd name="T12" fmla="*/ 282 w 682"/>
                    <a:gd name="T13" fmla="*/ 494 h 557"/>
                    <a:gd name="T14" fmla="*/ 242 w 682"/>
                    <a:gd name="T15" fmla="*/ 439 h 557"/>
                    <a:gd name="T16" fmla="*/ 245 w 682"/>
                    <a:gd name="T17" fmla="*/ 413 h 557"/>
                    <a:gd name="T18" fmla="*/ 247 w 682"/>
                    <a:gd name="T19" fmla="*/ 394 h 557"/>
                    <a:gd name="T20" fmla="*/ 220 w 682"/>
                    <a:gd name="T21" fmla="*/ 375 h 557"/>
                    <a:gd name="T22" fmla="*/ 194 w 682"/>
                    <a:gd name="T23" fmla="*/ 346 h 557"/>
                    <a:gd name="T24" fmla="*/ 148 w 682"/>
                    <a:gd name="T25" fmla="*/ 354 h 557"/>
                    <a:gd name="T26" fmla="*/ 126 w 682"/>
                    <a:gd name="T27" fmla="*/ 365 h 557"/>
                    <a:gd name="T28" fmla="*/ 78 w 682"/>
                    <a:gd name="T29" fmla="*/ 365 h 557"/>
                    <a:gd name="T30" fmla="*/ 22 w 682"/>
                    <a:gd name="T31" fmla="*/ 312 h 557"/>
                    <a:gd name="T32" fmla="*/ 11 w 682"/>
                    <a:gd name="T33" fmla="*/ 295 h 557"/>
                    <a:gd name="T34" fmla="*/ 0 w 682"/>
                    <a:gd name="T35" fmla="*/ 264 h 557"/>
                    <a:gd name="T36" fmla="*/ 24 w 682"/>
                    <a:gd name="T37" fmla="*/ 213 h 557"/>
                    <a:gd name="T38" fmla="*/ 32 w 682"/>
                    <a:gd name="T39" fmla="*/ 181 h 557"/>
                    <a:gd name="T40" fmla="*/ 51 w 682"/>
                    <a:gd name="T41" fmla="*/ 143 h 557"/>
                    <a:gd name="T42" fmla="*/ 81 w 682"/>
                    <a:gd name="T43" fmla="*/ 116 h 557"/>
                    <a:gd name="T44" fmla="*/ 167 w 682"/>
                    <a:gd name="T45" fmla="*/ 67 h 557"/>
                    <a:gd name="T46" fmla="*/ 220 w 682"/>
                    <a:gd name="T47" fmla="*/ 30 h 557"/>
                    <a:gd name="T48" fmla="*/ 258 w 682"/>
                    <a:gd name="T49" fmla="*/ 6 h 557"/>
                    <a:gd name="T50" fmla="*/ 363 w 682"/>
                    <a:gd name="T51" fmla="*/ 2 h 557"/>
                    <a:gd name="T52" fmla="*/ 398 w 682"/>
                    <a:gd name="T53" fmla="*/ 0 h 557"/>
                    <a:gd name="T54" fmla="*/ 384 w 682"/>
                    <a:gd name="T55" fmla="*/ 34 h 557"/>
                    <a:gd name="T56" fmla="*/ 443 w 682"/>
                    <a:gd name="T57" fmla="*/ 84 h 557"/>
                    <a:gd name="T58" fmla="*/ 497 w 682"/>
                    <a:gd name="T59" fmla="*/ 74 h 557"/>
                    <a:gd name="T60" fmla="*/ 529 w 682"/>
                    <a:gd name="T61" fmla="*/ 82 h 557"/>
                    <a:gd name="T62" fmla="*/ 559 w 682"/>
                    <a:gd name="T63" fmla="*/ 97 h 557"/>
                    <a:gd name="T64" fmla="*/ 572 w 682"/>
                    <a:gd name="T65" fmla="*/ 188 h 557"/>
                    <a:gd name="T66" fmla="*/ 572 w 682"/>
                    <a:gd name="T67" fmla="*/ 240 h 557"/>
                    <a:gd name="T68" fmla="*/ 599 w 682"/>
                    <a:gd name="T69" fmla="*/ 283 h 557"/>
                    <a:gd name="T70" fmla="*/ 645 w 682"/>
                    <a:gd name="T71" fmla="*/ 300 h 557"/>
                    <a:gd name="T72" fmla="*/ 680 w 682"/>
                    <a:gd name="T73" fmla="*/ 295 h 557"/>
                    <a:gd name="T74" fmla="*/ 664 w 682"/>
                    <a:gd name="T75" fmla="*/ 340 h 557"/>
                    <a:gd name="T76" fmla="*/ 599 w 682"/>
                    <a:gd name="T77" fmla="*/ 407 h 557"/>
                    <a:gd name="T78" fmla="*/ 548 w 682"/>
                    <a:gd name="T79" fmla="*/ 485 h 557"/>
                    <a:gd name="T80" fmla="*/ 556 w 682"/>
                    <a:gd name="T81" fmla="*/ 508 h 557"/>
                    <a:gd name="T82" fmla="*/ 435 w 682"/>
                    <a:gd name="T83" fmla="*/ 556 h 5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5" name="Freeform 55"/>
                <p:cNvSpPr>
                  <a:spLocks/>
                </p:cNvSpPr>
                <p:nvPr userDrawn="1"/>
              </p:nvSpPr>
              <p:spPr bwMode="ltGray">
                <a:xfrm>
                  <a:off x="727" y="495"/>
                  <a:ext cx="382" cy="540"/>
                </a:xfrm>
                <a:custGeom>
                  <a:avLst/>
                  <a:gdLst>
                    <a:gd name="T0" fmla="*/ 243 w 257"/>
                    <a:gd name="T1" fmla="*/ 347 h 347"/>
                    <a:gd name="T2" fmla="*/ 233 w 257"/>
                    <a:gd name="T3" fmla="*/ 301 h 347"/>
                    <a:gd name="T4" fmla="*/ 217 w 257"/>
                    <a:gd name="T5" fmla="*/ 288 h 347"/>
                    <a:gd name="T6" fmla="*/ 215 w 257"/>
                    <a:gd name="T7" fmla="*/ 269 h 347"/>
                    <a:gd name="T8" fmla="*/ 209 w 257"/>
                    <a:gd name="T9" fmla="*/ 254 h 347"/>
                    <a:gd name="T10" fmla="*/ 209 w 257"/>
                    <a:gd name="T11" fmla="*/ 229 h 347"/>
                    <a:gd name="T12" fmla="*/ 207 w 257"/>
                    <a:gd name="T13" fmla="*/ 214 h 347"/>
                    <a:gd name="T14" fmla="*/ 228 w 257"/>
                    <a:gd name="T15" fmla="*/ 202 h 347"/>
                    <a:gd name="T16" fmla="*/ 257 w 257"/>
                    <a:gd name="T17" fmla="*/ 197 h 347"/>
                    <a:gd name="T18" fmla="*/ 257 w 257"/>
                    <a:gd name="T19" fmla="*/ 136 h 347"/>
                    <a:gd name="T20" fmla="*/ 54 w 257"/>
                    <a:gd name="T21" fmla="*/ 96 h 347"/>
                    <a:gd name="T22" fmla="*/ 32 w 257"/>
                    <a:gd name="T23" fmla="*/ 98 h 347"/>
                    <a:gd name="T24" fmla="*/ 16 w 257"/>
                    <a:gd name="T25" fmla="*/ 102 h 347"/>
                    <a:gd name="T26" fmla="*/ 0 w 257"/>
                    <a:gd name="T27" fmla="*/ 149 h 347"/>
                    <a:gd name="T28" fmla="*/ 93 w 257"/>
                    <a:gd name="T29" fmla="*/ 346 h 347"/>
                    <a:gd name="T30" fmla="*/ 243 w 257"/>
                    <a:gd name="T31" fmla="*/ 347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6" name="Freeform 56"/>
                <p:cNvSpPr>
                  <a:spLocks/>
                </p:cNvSpPr>
                <p:nvPr userDrawn="1"/>
              </p:nvSpPr>
              <p:spPr bwMode="ltGray">
                <a:xfrm>
                  <a:off x="1400" y="896"/>
                  <a:ext cx="16" cy="29"/>
                </a:xfrm>
                <a:custGeom>
                  <a:avLst/>
                  <a:gdLst>
                    <a:gd name="T0" fmla="*/ 7 w 19"/>
                    <a:gd name="T1" fmla="*/ 25 h 37"/>
                    <a:gd name="T2" fmla="*/ 19 w 19"/>
                    <a:gd name="T3" fmla="*/ 21 h 37"/>
                    <a:gd name="T4" fmla="*/ 7 w 19"/>
                    <a:gd name="T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7" name="Freeform 57"/>
                <p:cNvSpPr>
                  <a:spLocks/>
                </p:cNvSpPr>
                <p:nvPr userDrawn="1"/>
              </p:nvSpPr>
              <p:spPr bwMode="ltGray">
                <a:xfrm>
                  <a:off x="1379" y="617"/>
                  <a:ext cx="21" cy="17"/>
                </a:xfrm>
                <a:custGeom>
                  <a:avLst/>
                  <a:gdLst>
                    <a:gd name="T0" fmla="*/ 12 w 22"/>
                    <a:gd name="T1" fmla="*/ 12 h 20"/>
                    <a:gd name="T2" fmla="*/ 16 w 22"/>
                    <a:gd name="T3" fmla="*/ 0 h 20"/>
                    <a:gd name="T4" fmla="*/ 20 w 22"/>
                    <a:gd name="T5" fmla="*/ 12 h 20"/>
                    <a:gd name="T6" fmla="*/ 8 w 22"/>
                    <a:gd name="T7" fmla="*/ 20 h 20"/>
                    <a:gd name="T8" fmla="*/ 12 w 22"/>
                    <a:gd name="T9" fmla="*/ 12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8" name="Freeform 58"/>
                <p:cNvSpPr>
                  <a:spLocks/>
                </p:cNvSpPr>
                <p:nvPr userDrawn="1"/>
              </p:nvSpPr>
              <p:spPr bwMode="ltGray">
                <a:xfrm>
                  <a:off x="453" y="275"/>
                  <a:ext cx="58" cy="24"/>
                </a:xfrm>
                <a:custGeom>
                  <a:avLst/>
                  <a:gdLst>
                    <a:gd name="T0" fmla="*/ 24 w 57"/>
                    <a:gd name="T1" fmla="*/ 18 h 30"/>
                    <a:gd name="T2" fmla="*/ 32 w 57"/>
                    <a:gd name="T3" fmla="*/ 6 h 30"/>
                    <a:gd name="T4" fmla="*/ 36 w 57"/>
                    <a:gd name="T5" fmla="*/ 30 h 30"/>
                    <a:gd name="T6" fmla="*/ 24 w 57"/>
                    <a:gd name="T7" fmla="*/ 1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9" name="Freeform 59"/>
                <p:cNvSpPr>
                  <a:spLocks/>
                </p:cNvSpPr>
                <p:nvPr userDrawn="1"/>
              </p:nvSpPr>
              <p:spPr bwMode="ltGray">
                <a:xfrm>
                  <a:off x="1161" y="50"/>
                  <a:ext cx="691" cy="569"/>
                </a:xfrm>
                <a:custGeom>
                  <a:avLst/>
                  <a:gdLst>
                    <a:gd name="T0" fmla="*/ 473 w 693"/>
                    <a:gd name="T1" fmla="*/ 464 h 696"/>
                    <a:gd name="T2" fmla="*/ 393 w 693"/>
                    <a:gd name="T3" fmla="*/ 452 h 696"/>
                    <a:gd name="T4" fmla="*/ 325 w 693"/>
                    <a:gd name="T5" fmla="*/ 412 h 696"/>
                    <a:gd name="T6" fmla="*/ 265 w 693"/>
                    <a:gd name="T7" fmla="*/ 400 h 696"/>
                    <a:gd name="T8" fmla="*/ 237 w 693"/>
                    <a:gd name="T9" fmla="*/ 416 h 696"/>
                    <a:gd name="T10" fmla="*/ 261 w 693"/>
                    <a:gd name="T11" fmla="*/ 428 h 696"/>
                    <a:gd name="T12" fmla="*/ 293 w 693"/>
                    <a:gd name="T13" fmla="*/ 468 h 696"/>
                    <a:gd name="T14" fmla="*/ 321 w 693"/>
                    <a:gd name="T15" fmla="*/ 476 h 696"/>
                    <a:gd name="T16" fmla="*/ 333 w 693"/>
                    <a:gd name="T17" fmla="*/ 536 h 696"/>
                    <a:gd name="T18" fmla="*/ 313 w 693"/>
                    <a:gd name="T19" fmla="*/ 552 h 696"/>
                    <a:gd name="T20" fmla="*/ 261 w 693"/>
                    <a:gd name="T21" fmla="*/ 616 h 696"/>
                    <a:gd name="T22" fmla="*/ 225 w 693"/>
                    <a:gd name="T23" fmla="*/ 628 h 696"/>
                    <a:gd name="T24" fmla="*/ 97 w 693"/>
                    <a:gd name="T25" fmla="*/ 696 h 696"/>
                    <a:gd name="T26" fmla="*/ 77 w 693"/>
                    <a:gd name="T27" fmla="*/ 616 h 696"/>
                    <a:gd name="T28" fmla="*/ 45 w 693"/>
                    <a:gd name="T29" fmla="*/ 524 h 696"/>
                    <a:gd name="T30" fmla="*/ 33 w 693"/>
                    <a:gd name="T31" fmla="*/ 448 h 696"/>
                    <a:gd name="T32" fmla="*/ 53 w 693"/>
                    <a:gd name="T33" fmla="*/ 344 h 696"/>
                    <a:gd name="T34" fmla="*/ 17 w 693"/>
                    <a:gd name="T35" fmla="*/ 392 h 696"/>
                    <a:gd name="T36" fmla="*/ 81 w 693"/>
                    <a:gd name="T37" fmla="*/ 280 h 696"/>
                    <a:gd name="T38" fmla="*/ 113 w 693"/>
                    <a:gd name="T39" fmla="*/ 204 h 696"/>
                    <a:gd name="T40" fmla="*/ 37 w 693"/>
                    <a:gd name="T41" fmla="*/ 204 h 696"/>
                    <a:gd name="T42" fmla="*/ 1 w 693"/>
                    <a:gd name="T43" fmla="*/ 196 h 696"/>
                    <a:gd name="T44" fmla="*/ 25 w 693"/>
                    <a:gd name="T45" fmla="*/ 140 h 696"/>
                    <a:gd name="T46" fmla="*/ 97 w 693"/>
                    <a:gd name="T47" fmla="*/ 112 h 696"/>
                    <a:gd name="T48" fmla="*/ 221 w 693"/>
                    <a:gd name="T49" fmla="*/ 124 h 696"/>
                    <a:gd name="T50" fmla="*/ 229 w 693"/>
                    <a:gd name="T51" fmla="*/ 64 h 696"/>
                    <a:gd name="T52" fmla="*/ 261 w 693"/>
                    <a:gd name="T53" fmla="*/ 0 h 696"/>
                    <a:gd name="T54" fmla="*/ 357 w 693"/>
                    <a:gd name="T55" fmla="*/ 44 h 696"/>
                    <a:gd name="T56" fmla="*/ 329 w 693"/>
                    <a:gd name="T57" fmla="*/ 88 h 696"/>
                    <a:gd name="T58" fmla="*/ 301 w 693"/>
                    <a:gd name="T59" fmla="*/ 176 h 696"/>
                    <a:gd name="T60" fmla="*/ 361 w 693"/>
                    <a:gd name="T61" fmla="*/ 192 h 696"/>
                    <a:gd name="T62" fmla="*/ 373 w 693"/>
                    <a:gd name="T63" fmla="*/ 136 h 696"/>
                    <a:gd name="T64" fmla="*/ 417 w 693"/>
                    <a:gd name="T65" fmla="*/ 92 h 696"/>
                    <a:gd name="T66" fmla="*/ 497 w 693"/>
                    <a:gd name="T67" fmla="*/ 88 h 696"/>
                    <a:gd name="T68" fmla="*/ 529 w 693"/>
                    <a:gd name="T69" fmla="*/ 52 h 696"/>
                    <a:gd name="T70" fmla="*/ 541 w 693"/>
                    <a:gd name="T71" fmla="*/ 460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40" name="Freeform 60"/>
                <p:cNvSpPr>
                  <a:spLocks/>
                </p:cNvSpPr>
                <p:nvPr userDrawn="1"/>
              </p:nvSpPr>
              <p:spPr bwMode="ltGray">
                <a:xfrm>
                  <a:off x="689" y="6"/>
                  <a:ext cx="1386" cy="232"/>
                </a:xfrm>
                <a:custGeom>
                  <a:avLst/>
                  <a:gdLst>
                    <a:gd name="T0" fmla="*/ 825 w 931"/>
                    <a:gd name="T1" fmla="*/ 0 h 149"/>
                    <a:gd name="T2" fmla="*/ 143 w 931"/>
                    <a:gd name="T3" fmla="*/ 29 h 149"/>
                    <a:gd name="T4" fmla="*/ 91 w 931"/>
                    <a:gd name="T5" fmla="*/ 42 h 149"/>
                    <a:gd name="T6" fmla="*/ 62 w 931"/>
                    <a:gd name="T7" fmla="*/ 42 h 149"/>
                    <a:gd name="T8" fmla="*/ 22 w 931"/>
                    <a:gd name="T9" fmla="*/ 77 h 149"/>
                    <a:gd name="T10" fmla="*/ 0 w 931"/>
                    <a:gd name="T11" fmla="*/ 105 h 149"/>
                    <a:gd name="T12" fmla="*/ 59 w 931"/>
                    <a:gd name="T13" fmla="*/ 115 h 149"/>
                    <a:gd name="T14" fmla="*/ 97 w 931"/>
                    <a:gd name="T15" fmla="*/ 96 h 149"/>
                    <a:gd name="T16" fmla="*/ 108 w 931"/>
                    <a:gd name="T17" fmla="*/ 84 h 149"/>
                    <a:gd name="T18" fmla="*/ 167 w 931"/>
                    <a:gd name="T19" fmla="*/ 52 h 149"/>
                    <a:gd name="T20" fmla="*/ 215 w 931"/>
                    <a:gd name="T21" fmla="*/ 46 h 149"/>
                    <a:gd name="T22" fmla="*/ 237 w 931"/>
                    <a:gd name="T23" fmla="*/ 94 h 149"/>
                    <a:gd name="T24" fmla="*/ 188 w 931"/>
                    <a:gd name="T25" fmla="*/ 109 h 149"/>
                    <a:gd name="T26" fmla="*/ 231 w 931"/>
                    <a:gd name="T27" fmla="*/ 113 h 149"/>
                    <a:gd name="T28" fmla="*/ 250 w 931"/>
                    <a:gd name="T29" fmla="*/ 90 h 149"/>
                    <a:gd name="T30" fmla="*/ 266 w 931"/>
                    <a:gd name="T31" fmla="*/ 92 h 149"/>
                    <a:gd name="T32" fmla="*/ 253 w 931"/>
                    <a:gd name="T33" fmla="*/ 54 h 149"/>
                    <a:gd name="T34" fmla="*/ 266 w 931"/>
                    <a:gd name="T35" fmla="*/ 44 h 149"/>
                    <a:gd name="T36" fmla="*/ 277 w 931"/>
                    <a:gd name="T37" fmla="*/ 88 h 149"/>
                    <a:gd name="T38" fmla="*/ 266 w 931"/>
                    <a:gd name="T39" fmla="*/ 113 h 149"/>
                    <a:gd name="T40" fmla="*/ 296 w 931"/>
                    <a:gd name="T41" fmla="*/ 130 h 149"/>
                    <a:gd name="T42" fmla="*/ 299 w 931"/>
                    <a:gd name="T43" fmla="*/ 92 h 149"/>
                    <a:gd name="T44" fmla="*/ 331 w 931"/>
                    <a:gd name="T45" fmla="*/ 103 h 149"/>
                    <a:gd name="T46" fmla="*/ 382 w 931"/>
                    <a:gd name="T47" fmla="*/ 73 h 149"/>
                    <a:gd name="T48" fmla="*/ 409 w 931"/>
                    <a:gd name="T49" fmla="*/ 50 h 149"/>
                    <a:gd name="T50" fmla="*/ 439 w 931"/>
                    <a:gd name="T51" fmla="*/ 56 h 149"/>
                    <a:gd name="T52" fmla="*/ 455 w 931"/>
                    <a:gd name="T53" fmla="*/ 50 h 149"/>
                    <a:gd name="T54" fmla="*/ 431 w 931"/>
                    <a:gd name="T55" fmla="*/ 44 h 149"/>
                    <a:gd name="T56" fmla="*/ 474 w 931"/>
                    <a:gd name="T57" fmla="*/ 35 h 149"/>
                    <a:gd name="T58" fmla="*/ 544 w 931"/>
                    <a:gd name="T59" fmla="*/ 54 h 149"/>
                    <a:gd name="T60" fmla="*/ 581 w 931"/>
                    <a:gd name="T61" fmla="*/ 42 h 149"/>
                    <a:gd name="T62" fmla="*/ 584 w 931"/>
                    <a:gd name="T63" fmla="*/ 63 h 149"/>
                    <a:gd name="T64" fmla="*/ 568 w 931"/>
                    <a:gd name="T65" fmla="*/ 101 h 149"/>
                    <a:gd name="T66" fmla="*/ 611 w 931"/>
                    <a:gd name="T67" fmla="*/ 88 h 149"/>
                    <a:gd name="T68" fmla="*/ 624 w 931"/>
                    <a:gd name="T69" fmla="*/ 80 h 149"/>
                    <a:gd name="T70" fmla="*/ 648 w 931"/>
                    <a:gd name="T71" fmla="*/ 61 h 149"/>
                    <a:gd name="T72" fmla="*/ 794 w 931"/>
                    <a:gd name="T73" fmla="*/ 8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41" name="Freeform 61"/>
                <p:cNvSpPr>
                  <a:spLocks/>
                </p:cNvSpPr>
                <p:nvPr userDrawn="1"/>
              </p:nvSpPr>
              <p:spPr bwMode="ltGray">
                <a:xfrm>
                  <a:off x="971" y="91"/>
                  <a:ext cx="30" cy="25"/>
                </a:xfrm>
                <a:custGeom>
                  <a:avLst/>
                  <a:gdLst>
                    <a:gd name="T0" fmla="*/ 3 w 31"/>
                    <a:gd name="T1" fmla="*/ 28 h 30"/>
                    <a:gd name="T2" fmla="*/ 31 w 31"/>
                    <a:gd name="T3" fmla="*/ 0 h 30"/>
                    <a:gd name="T4" fmla="*/ 19 w 31"/>
                    <a:gd name="T5" fmla="*/ 24 h 30"/>
                    <a:gd name="T6" fmla="*/ 3 w 31"/>
                    <a:gd name="T7" fmla="*/ 2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42" name="Freeform 62"/>
                <p:cNvSpPr>
                  <a:spLocks/>
                </p:cNvSpPr>
                <p:nvPr userDrawn="1"/>
              </p:nvSpPr>
              <p:spPr bwMode="ltGray">
                <a:xfrm>
                  <a:off x="935" y="125"/>
                  <a:ext cx="45" cy="27"/>
                </a:xfrm>
                <a:custGeom>
                  <a:avLst/>
                  <a:gdLst>
                    <a:gd name="T0" fmla="*/ 6 w 44"/>
                    <a:gd name="T1" fmla="*/ 32 h 32"/>
                    <a:gd name="T2" fmla="*/ 22 w 44"/>
                    <a:gd name="T3" fmla="*/ 0 h 32"/>
                    <a:gd name="T4" fmla="*/ 38 w 44"/>
                    <a:gd name="T5" fmla="*/ 4 h 32"/>
                    <a:gd name="T6" fmla="*/ 6 w 44"/>
                    <a:gd name="T7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43" name="Freeform 63"/>
                <p:cNvSpPr>
                  <a:spLocks/>
                </p:cNvSpPr>
                <p:nvPr userDrawn="1"/>
              </p:nvSpPr>
              <p:spPr bwMode="ltGray">
                <a:xfrm>
                  <a:off x="1081" y="226"/>
                  <a:ext cx="75" cy="14"/>
                </a:xfrm>
                <a:custGeom>
                  <a:avLst/>
                  <a:gdLst>
                    <a:gd name="T0" fmla="*/ 37 w 76"/>
                    <a:gd name="T1" fmla="*/ 18 h 18"/>
                    <a:gd name="T2" fmla="*/ 25 w 76"/>
                    <a:gd name="T3" fmla="*/ 2 h 18"/>
                    <a:gd name="T4" fmla="*/ 37 w 76"/>
                    <a:gd name="T5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44" name="Freeform 64"/>
                <p:cNvSpPr>
                  <a:spLocks/>
                </p:cNvSpPr>
                <p:nvPr userDrawn="1"/>
              </p:nvSpPr>
              <p:spPr bwMode="ltGray">
                <a:xfrm>
                  <a:off x="1210" y="223"/>
                  <a:ext cx="42" cy="37"/>
                </a:xfrm>
                <a:custGeom>
                  <a:avLst/>
                  <a:gdLst>
                    <a:gd name="T0" fmla="*/ 0 w 42"/>
                    <a:gd name="T1" fmla="*/ 21 h 44"/>
                    <a:gd name="T2" fmla="*/ 12 w 42"/>
                    <a:gd name="T3" fmla="*/ 9 h 44"/>
                    <a:gd name="T4" fmla="*/ 0 w 42"/>
                    <a:gd name="T5" fmla="*/ 21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45" name="Freeform 65"/>
                <p:cNvSpPr>
                  <a:spLocks/>
                </p:cNvSpPr>
                <p:nvPr userDrawn="1"/>
              </p:nvSpPr>
              <p:spPr bwMode="ltGray">
                <a:xfrm>
                  <a:off x="865" y="123"/>
                  <a:ext cx="33" cy="24"/>
                </a:xfrm>
                <a:custGeom>
                  <a:avLst/>
                  <a:gdLst>
                    <a:gd name="T0" fmla="*/ 7 w 31"/>
                    <a:gd name="T1" fmla="*/ 22 h 30"/>
                    <a:gd name="T2" fmla="*/ 31 w 31"/>
                    <a:gd name="T3" fmla="*/ 10 h 30"/>
                    <a:gd name="T4" fmla="*/ 7 w 31"/>
                    <a:gd name="T5" fmla="*/ 2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239" name="Group 159"/>
              <p:cNvGrpSpPr>
                <a:grpSpLocks/>
              </p:cNvGrpSpPr>
              <p:nvPr userDrawn="1"/>
            </p:nvGrpSpPr>
            <p:grpSpPr bwMode="auto">
              <a:xfrm>
                <a:off x="7" y="6"/>
                <a:ext cx="5739" cy="1022"/>
                <a:chOff x="1056" y="111"/>
                <a:chExt cx="2448" cy="418"/>
              </a:xfrm>
            </p:grpSpPr>
            <p:sp>
              <p:nvSpPr>
                <p:cNvPr id="46190" name="Line 110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92" name="Line 112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93" name="Line 113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94" name="Line 114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95" name="Line 115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96" name="Line 116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97" name="Line 117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98" name="Line 118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99" name="Line 119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00" name="Line 120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01" name="Line 121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240" name="Group 160"/>
              <p:cNvGrpSpPr>
                <a:grpSpLocks/>
              </p:cNvGrpSpPr>
              <p:nvPr userDrawn="1"/>
            </p:nvGrpSpPr>
            <p:grpSpPr bwMode="auto">
              <a:xfrm>
                <a:off x="363" y="1"/>
                <a:ext cx="4919" cy="1034"/>
                <a:chOff x="1208" y="109"/>
                <a:chExt cx="2098" cy="423"/>
              </a:xfrm>
            </p:grpSpPr>
            <p:sp>
              <p:nvSpPr>
                <p:cNvPr id="46212" name="Line 132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13" name="Line 133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14" name="Line 134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15" name="Line 135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25" name="Line 145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26" name="Line 146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27" name="Line 147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28" name="Line 148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29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30" name="Line 150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31" name="Line 151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32" name="Line 152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33" name="Line 153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34" name="Line 154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35" name="Line 155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6238" name="Picture 158" descr="earth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36" y="1566"/>
              <a:ext cx="690" cy="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33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2004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797D13E-93CE-4FC6-8455-67750DA1584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DD3869-AF70-432F-8689-49D41181B5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77562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03F91C-EBAD-4548-854D-B543462989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7452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BCA3AF-A439-443C-9082-C45EE0375A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64719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D0FF6-F10D-4955-AF5A-5E45B6C853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6901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7A5F5-EDF4-4A4C-A9C7-6331B416E0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356072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283F48-677C-4992-8BC7-C4787420F9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56417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03F91E-95BF-48E3-B8E1-627EC87282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5266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17295A-543C-4E66-A356-95C33B5DA9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52901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32BDE4-EEEB-44F1-8085-F7CB5DB4B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96689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1B6FC-129C-4B6A-BE5A-9CA1EF2ECB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50205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93027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47888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FAF957A-648E-4B36-8EB5-CC21D59788B6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2691" name="Group 163"/>
          <p:cNvGrpSpPr>
            <a:grpSpLocks/>
          </p:cNvGrpSpPr>
          <p:nvPr/>
        </p:nvGrpSpPr>
        <p:grpSpPr bwMode="auto"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22690" name="Group 162"/>
            <p:cNvGrpSpPr>
              <a:grpSpLocks/>
            </p:cNvGrpSpPr>
            <p:nvPr userDrawn="1"/>
          </p:nvGrpSpPr>
          <p:grpSpPr bwMode="auto"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22536" name="Freeform 8"/>
              <p:cNvSpPr>
                <a:spLocks/>
              </p:cNvSpPr>
              <p:nvPr/>
            </p:nvSpPr>
            <p:spPr bwMode="ltGray">
              <a:xfrm>
                <a:off x="664" y="104"/>
                <a:ext cx="4848" cy="432"/>
              </a:xfrm>
              <a:custGeom>
                <a:avLst/>
                <a:gdLst>
                  <a:gd name="T0" fmla="*/ 4848 w 4848"/>
                  <a:gd name="T1" fmla="*/ 48 h 432"/>
                  <a:gd name="T2" fmla="*/ 4848 w 4848"/>
                  <a:gd name="T3" fmla="*/ 432 h 432"/>
                  <a:gd name="T4" fmla="*/ 0 w 4848"/>
                  <a:gd name="T5" fmla="*/ 432 h 432"/>
                  <a:gd name="T6" fmla="*/ 0 w 4848"/>
                  <a:gd name="T7" fmla="*/ 0 h 432"/>
                  <a:gd name="T8" fmla="*/ 4848 w 4848"/>
                  <a:gd name="T9" fmla="*/ 0 h 432"/>
                  <a:gd name="T10" fmla="*/ 4848 w 4848"/>
                  <a:gd name="T11" fmla="*/ 4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2537" name="Group 9"/>
              <p:cNvGrpSpPr>
                <a:grpSpLocks/>
              </p:cNvGrpSpPr>
              <p:nvPr/>
            </p:nvGrpSpPr>
            <p:grpSpPr bwMode="auto"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22538" name="Group 10"/>
                <p:cNvGrpSpPr>
                  <a:grpSpLocks/>
                </p:cNvGrpSpPr>
                <p:nvPr/>
              </p:nvGrpSpPr>
              <p:grpSpPr bwMode="auto"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22539" name="Freeform 11"/>
                  <p:cNvSpPr>
                    <a:spLocks/>
                  </p:cNvSpPr>
                  <p:nvPr/>
                </p:nvSpPr>
                <p:spPr bwMode="ltGray">
                  <a:xfrm>
                    <a:off x="2257" y="633"/>
                    <a:ext cx="7" cy="8"/>
                  </a:xfrm>
                  <a:custGeom>
                    <a:avLst/>
                    <a:gdLst>
                      <a:gd name="T0" fmla="*/ 5 w 15"/>
                      <a:gd name="T1" fmla="*/ 11 h 23"/>
                      <a:gd name="T2" fmla="*/ 15 w 15"/>
                      <a:gd name="T3" fmla="*/ 5 h 23"/>
                      <a:gd name="T4" fmla="*/ 13 w 15"/>
                      <a:gd name="T5" fmla="*/ 17 h 23"/>
                      <a:gd name="T6" fmla="*/ 5 w 15"/>
                      <a:gd name="T7" fmla="*/ 11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0" name="Freeform 12"/>
                  <p:cNvSpPr>
                    <a:spLocks/>
                  </p:cNvSpPr>
                  <p:nvPr/>
                </p:nvSpPr>
                <p:spPr bwMode="ltGray">
                  <a:xfrm>
                    <a:off x="2332" y="660"/>
                    <a:ext cx="9" cy="8"/>
                  </a:xfrm>
                  <a:custGeom>
                    <a:avLst/>
                    <a:gdLst>
                      <a:gd name="T0" fmla="*/ 3 w 20"/>
                      <a:gd name="T1" fmla="*/ 13 h 23"/>
                      <a:gd name="T2" fmla="*/ 11 w 20"/>
                      <a:gd name="T3" fmla="*/ 3 h 23"/>
                      <a:gd name="T4" fmla="*/ 7 w 20"/>
                      <a:gd name="T5" fmla="*/ 19 h 23"/>
                      <a:gd name="T6" fmla="*/ 3 w 20"/>
                      <a:gd name="T7" fmla="*/ 1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1" name="Freeform 13"/>
                  <p:cNvSpPr>
                    <a:spLocks/>
                  </p:cNvSpPr>
                  <p:nvPr/>
                </p:nvSpPr>
                <p:spPr bwMode="ltGray">
                  <a:xfrm>
                    <a:off x="2120" y="616"/>
                    <a:ext cx="13" cy="14"/>
                  </a:xfrm>
                  <a:custGeom>
                    <a:avLst/>
                    <a:gdLst>
                      <a:gd name="T0" fmla="*/ 16 w 30"/>
                      <a:gd name="T1" fmla="*/ 33 h 42"/>
                      <a:gd name="T2" fmla="*/ 8 w 30"/>
                      <a:gd name="T3" fmla="*/ 21 h 42"/>
                      <a:gd name="T4" fmla="*/ 0 w 30"/>
                      <a:gd name="T5" fmla="*/ 9 h 42"/>
                      <a:gd name="T6" fmla="*/ 16 w 30"/>
                      <a:gd name="T7" fmla="*/ 3 h 42"/>
                      <a:gd name="T8" fmla="*/ 30 w 30"/>
                      <a:gd name="T9" fmla="*/ 23 h 42"/>
                      <a:gd name="T10" fmla="*/ 28 w 30"/>
                      <a:gd name="T11" fmla="*/ 31 h 42"/>
                      <a:gd name="T12" fmla="*/ 16 w 30"/>
                      <a:gd name="T13" fmla="*/ 33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2" name="Freeform 14"/>
                  <p:cNvSpPr>
                    <a:spLocks/>
                  </p:cNvSpPr>
                  <p:nvPr/>
                </p:nvSpPr>
                <p:spPr bwMode="ltGray">
                  <a:xfrm>
                    <a:off x="1967" y="629"/>
                    <a:ext cx="11" cy="5"/>
                  </a:xfrm>
                  <a:custGeom>
                    <a:avLst/>
                    <a:gdLst>
                      <a:gd name="T0" fmla="*/ 15 w 25"/>
                      <a:gd name="T1" fmla="*/ 16 h 16"/>
                      <a:gd name="T2" fmla="*/ 3 w 25"/>
                      <a:gd name="T3" fmla="*/ 8 h 16"/>
                      <a:gd name="T4" fmla="*/ 15 w 25"/>
                      <a:gd name="T5" fmla="*/ 0 h 16"/>
                      <a:gd name="T6" fmla="*/ 15 w 25"/>
                      <a:gd name="T7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3" name="Freeform 15"/>
                  <p:cNvSpPr>
                    <a:spLocks/>
                  </p:cNvSpPr>
                  <p:nvPr/>
                </p:nvSpPr>
                <p:spPr bwMode="ltGray">
                  <a:xfrm>
                    <a:off x="1921" y="635"/>
                    <a:ext cx="28" cy="16"/>
                  </a:xfrm>
                  <a:custGeom>
                    <a:avLst/>
                    <a:gdLst>
                      <a:gd name="T0" fmla="*/ 14 w 65"/>
                      <a:gd name="T1" fmla="*/ 24 h 46"/>
                      <a:gd name="T2" fmla="*/ 30 w 65"/>
                      <a:gd name="T3" fmla="*/ 4 h 46"/>
                      <a:gd name="T4" fmla="*/ 42 w 65"/>
                      <a:gd name="T5" fmla="*/ 0 h 46"/>
                      <a:gd name="T6" fmla="*/ 58 w 65"/>
                      <a:gd name="T7" fmla="*/ 12 h 46"/>
                      <a:gd name="T8" fmla="*/ 32 w 65"/>
                      <a:gd name="T9" fmla="*/ 26 h 46"/>
                      <a:gd name="T10" fmla="*/ 12 w 65"/>
                      <a:gd name="T11" fmla="*/ 46 h 46"/>
                      <a:gd name="T12" fmla="*/ 8 w 65"/>
                      <a:gd name="T13" fmla="*/ 20 h 46"/>
                      <a:gd name="T14" fmla="*/ 12 w 65"/>
                      <a:gd name="T15" fmla="*/ 14 h 46"/>
                      <a:gd name="T16" fmla="*/ 14 w 65"/>
                      <a:gd name="T17" fmla="*/ 24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4" name="Freeform 16"/>
                  <p:cNvSpPr>
                    <a:spLocks/>
                  </p:cNvSpPr>
                  <p:nvPr/>
                </p:nvSpPr>
                <p:spPr bwMode="ltGray">
                  <a:xfrm>
                    <a:off x="1892" y="634"/>
                    <a:ext cx="29" cy="16"/>
                  </a:xfrm>
                  <a:custGeom>
                    <a:avLst/>
                    <a:gdLst>
                      <a:gd name="T0" fmla="*/ 0 w 69"/>
                      <a:gd name="T1" fmla="*/ 31 h 47"/>
                      <a:gd name="T2" fmla="*/ 18 w 69"/>
                      <a:gd name="T3" fmla="*/ 25 h 47"/>
                      <a:gd name="T4" fmla="*/ 52 w 69"/>
                      <a:gd name="T5" fmla="*/ 1 h 47"/>
                      <a:gd name="T6" fmla="*/ 64 w 69"/>
                      <a:gd name="T7" fmla="*/ 3 h 47"/>
                      <a:gd name="T8" fmla="*/ 50 w 69"/>
                      <a:gd name="T9" fmla="*/ 19 h 47"/>
                      <a:gd name="T10" fmla="*/ 28 w 69"/>
                      <a:gd name="T11" fmla="*/ 33 h 47"/>
                      <a:gd name="T12" fmla="*/ 22 w 69"/>
                      <a:gd name="T13" fmla="*/ 47 h 47"/>
                      <a:gd name="T14" fmla="*/ 16 w 69"/>
                      <a:gd name="T15" fmla="*/ 45 h 47"/>
                      <a:gd name="T16" fmla="*/ 12 w 69"/>
                      <a:gd name="T17" fmla="*/ 39 h 47"/>
                      <a:gd name="T18" fmla="*/ 0 w 69"/>
                      <a:gd name="T19" fmla="*/ 35 h 47"/>
                      <a:gd name="T20" fmla="*/ 0 w 69"/>
                      <a:gd name="T21" fmla="*/ 31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5" name="Freeform 17"/>
                  <p:cNvSpPr>
                    <a:spLocks/>
                  </p:cNvSpPr>
                  <p:nvPr/>
                </p:nvSpPr>
                <p:spPr bwMode="ltGray">
                  <a:xfrm>
                    <a:off x="1735" y="547"/>
                    <a:ext cx="151" cy="93"/>
                  </a:xfrm>
                  <a:custGeom>
                    <a:avLst/>
                    <a:gdLst>
                      <a:gd name="T0" fmla="*/ 10 w 355"/>
                      <a:gd name="T1" fmla="*/ 4 h 277"/>
                      <a:gd name="T2" fmla="*/ 36 w 355"/>
                      <a:gd name="T3" fmla="*/ 18 h 277"/>
                      <a:gd name="T4" fmla="*/ 46 w 355"/>
                      <a:gd name="T5" fmla="*/ 30 h 277"/>
                      <a:gd name="T6" fmla="*/ 76 w 355"/>
                      <a:gd name="T7" fmla="*/ 52 h 277"/>
                      <a:gd name="T8" fmla="*/ 92 w 355"/>
                      <a:gd name="T9" fmla="*/ 66 h 277"/>
                      <a:gd name="T10" fmla="*/ 122 w 355"/>
                      <a:gd name="T11" fmla="*/ 98 h 277"/>
                      <a:gd name="T12" fmla="*/ 136 w 355"/>
                      <a:gd name="T13" fmla="*/ 128 h 277"/>
                      <a:gd name="T14" fmla="*/ 148 w 355"/>
                      <a:gd name="T15" fmla="*/ 132 h 277"/>
                      <a:gd name="T16" fmla="*/ 154 w 355"/>
                      <a:gd name="T17" fmla="*/ 150 h 277"/>
                      <a:gd name="T18" fmla="*/ 176 w 355"/>
                      <a:gd name="T19" fmla="*/ 152 h 277"/>
                      <a:gd name="T20" fmla="*/ 170 w 355"/>
                      <a:gd name="T21" fmla="*/ 196 h 277"/>
                      <a:gd name="T22" fmla="*/ 180 w 355"/>
                      <a:gd name="T23" fmla="*/ 224 h 277"/>
                      <a:gd name="T24" fmla="*/ 198 w 355"/>
                      <a:gd name="T25" fmla="*/ 232 h 277"/>
                      <a:gd name="T26" fmla="*/ 216 w 355"/>
                      <a:gd name="T27" fmla="*/ 234 h 277"/>
                      <a:gd name="T28" fmla="*/ 236 w 355"/>
                      <a:gd name="T29" fmla="*/ 242 h 277"/>
                      <a:gd name="T30" fmla="*/ 254 w 355"/>
                      <a:gd name="T31" fmla="*/ 236 h 277"/>
                      <a:gd name="T32" fmla="*/ 272 w 355"/>
                      <a:gd name="T33" fmla="*/ 248 h 277"/>
                      <a:gd name="T34" fmla="*/ 296 w 355"/>
                      <a:gd name="T35" fmla="*/ 256 h 277"/>
                      <a:gd name="T36" fmla="*/ 314 w 355"/>
                      <a:gd name="T37" fmla="*/ 264 h 277"/>
                      <a:gd name="T38" fmla="*/ 352 w 355"/>
                      <a:gd name="T39" fmla="*/ 266 h 277"/>
                      <a:gd name="T40" fmla="*/ 342 w 355"/>
                      <a:gd name="T41" fmla="*/ 274 h 277"/>
                      <a:gd name="T42" fmla="*/ 322 w 355"/>
                      <a:gd name="T43" fmla="*/ 272 h 277"/>
                      <a:gd name="T44" fmla="*/ 300 w 355"/>
                      <a:gd name="T45" fmla="*/ 270 h 277"/>
                      <a:gd name="T46" fmla="*/ 288 w 355"/>
                      <a:gd name="T47" fmla="*/ 266 h 277"/>
                      <a:gd name="T48" fmla="*/ 252 w 355"/>
                      <a:gd name="T49" fmla="*/ 264 h 277"/>
                      <a:gd name="T50" fmla="*/ 234 w 355"/>
                      <a:gd name="T51" fmla="*/ 260 h 277"/>
                      <a:gd name="T52" fmla="*/ 172 w 355"/>
                      <a:gd name="T53" fmla="*/ 242 h 277"/>
                      <a:gd name="T54" fmla="*/ 160 w 355"/>
                      <a:gd name="T55" fmla="*/ 216 h 277"/>
                      <a:gd name="T56" fmla="*/ 126 w 355"/>
                      <a:gd name="T57" fmla="*/ 200 h 277"/>
                      <a:gd name="T58" fmla="*/ 108 w 355"/>
                      <a:gd name="T59" fmla="*/ 186 h 277"/>
                      <a:gd name="T60" fmla="*/ 94 w 355"/>
                      <a:gd name="T61" fmla="*/ 158 h 277"/>
                      <a:gd name="T62" fmla="*/ 68 w 355"/>
                      <a:gd name="T63" fmla="*/ 108 h 277"/>
                      <a:gd name="T64" fmla="*/ 64 w 355"/>
                      <a:gd name="T65" fmla="*/ 102 h 277"/>
                      <a:gd name="T66" fmla="*/ 58 w 355"/>
                      <a:gd name="T67" fmla="*/ 100 h 277"/>
                      <a:gd name="T68" fmla="*/ 54 w 355"/>
                      <a:gd name="T69" fmla="*/ 88 h 277"/>
                      <a:gd name="T70" fmla="*/ 38 w 355"/>
                      <a:gd name="T71" fmla="*/ 58 h 277"/>
                      <a:gd name="T72" fmla="*/ 20 w 355"/>
                      <a:gd name="T73" fmla="*/ 40 h 277"/>
                      <a:gd name="T74" fmla="*/ 4 w 355"/>
                      <a:gd name="T75" fmla="*/ 22 h 277"/>
                      <a:gd name="T76" fmla="*/ 10 w 355"/>
                      <a:gd name="T77" fmla="*/ 2 h 277"/>
                      <a:gd name="T78" fmla="*/ 10 w 355"/>
                      <a:gd name="T79" fmla="*/ 4 h 2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6" name="Freeform 18"/>
                  <p:cNvSpPr>
                    <a:spLocks/>
                  </p:cNvSpPr>
                  <p:nvPr/>
                </p:nvSpPr>
                <p:spPr bwMode="ltGray">
                  <a:xfrm>
                    <a:off x="1827" y="541"/>
                    <a:ext cx="67" cy="68"/>
                  </a:xfrm>
                  <a:custGeom>
                    <a:avLst/>
                    <a:gdLst>
                      <a:gd name="T0" fmla="*/ 54 w 156"/>
                      <a:gd name="T1" fmla="*/ 66 h 206"/>
                      <a:gd name="T2" fmla="*/ 66 w 156"/>
                      <a:gd name="T3" fmla="*/ 58 h 206"/>
                      <a:gd name="T4" fmla="*/ 68 w 156"/>
                      <a:gd name="T5" fmla="*/ 52 h 206"/>
                      <a:gd name="T6" fmla="*/ 80 w 156"/>
                      <a:gd name="T7" fmla="*/ 44 h 206"/>
                      <a:gd name="T8" fmla="*/ 106 w 156"/>
                      <a:gd name="T9" fmla="*/ 22 h 206"/>
                      <a:gd name="T10" fmla="*/ 112 w 156"/>
                      <a:gd name="T11" fmla="*/ 4 h 206"/>
                      <a:gd name="T12" fmla="*/ 124 w 156"/>
                      <a:gd name="T13" fmla="*/ 0 h 206"/>
                      <a:gd name="T14" fmla="*/ 150 w 156"/>
                      <a:gd name="T15" fmla="*/ 28 h 206"/>
                      <a:gd name="T16" fmla="*/ 146 w 156"/>
                      <a:gd name="T17" fmla="*/ 44 h 206"/>
                      <a:gd name="T18" fmla="*/ 126 w 156"/>
                      <a:gd name="T19" fmla="*/ 64 h 206"/>
                      <a:gd name="T20" fmla="*/ 132 w 156"/>
                      <a:gd name="T21" fmla="*/ 94 h 206"/>
                      <a:gd name="T22" fmla="*/ 142 w 156"/>
                      <a:gd name="T23" fmla="*/ 110 h 206"/>
                      <a:gd name="T24" fmla="*/ 146 w 156"/>
                      <a:gd name="T25" fmla="*/ 128 h 206"/>
                      <a:gd name="T26" fmla="*/ 128 w 156"/>
                      <a:gd name="T27" fmla="*/ 128 h 206"/>
                      <a:gd name="T28" fmla="*/ 116 w 156"/>
                      <a:gd name="T29" fmla="*/ 146 h 206"/>
                      <a:gd name="T30" fmla="*/ 104 w 156"/>
                      <a:gd name="T31" fmla="*/ 156 h 206"/>
                      <a:gd name="T32" fmla="*/ 100 w 156"/>
                      <a:gd name="T33" fmla="*/ 198 h 206"/>
                      <a:gd name="T34" fmla="*/ 88 w 156"/>
                      <a:gd name="T35" fmla="*/ 202 h 206"/>
                      <a:gd name="T36" fmla="*/ 82 w 156"/>
                      <a:gd name="T37" fmla="*/ 206 h 206"/>
                      <a:gd name="T38" fmla="*/ 76 w 156"/>
                      <a:gd name="T39" fmla="*/ 202 h 206"/>
                      <a:gd name="T40" fmla="*/ 72 w 156"/>
                      <a:gd name="T41" fmla="*/ 190 h 206"/>
                      <a:gd name="T42" fmla="*/ 60 w 156"/>
                      <a:gd name="T43" fmla="*/ 186 h 206"/>
                      <a:gd name="T44" fmla="*/ 42 w 156"/>
                      <a:gd name="T45" fmla="*/ 194 h 206"/>
                      <a:gd name="T46" fmla="*/ 28 w 156"/>
                      <a:gd name="T47" fmla="*/ 186 h 206"/>
                      <a:gd name="T48" fmla="*/ 10 w 156"/>
                      <a:gd name="T49" fmla="*/ 148 h 206"/>
                      <a:gd name="T50" fmla="*/ 4 w 156"/>
                      <a:gd name="T51" fmla="*/ 130 h 206"/>
                      <a:gd name="T52" fmla="*/ 0 w 156"/>
                      <a:gd name="T53" fmla="*/ 118 h 206"/>
                      <a:gd name="T54" fmla="*/ 20 w 156"/>
                      <a:gd name="T55" fmla="*/ 96 h 206"/>
                      <a:gd name="T56" fmla="*/ 32 w 156"/>
                      <a:gd name="T57" fmla="*/ 104 h 206"/>
                      <a:gd name="T58" fmla="*/ 34 w 156"/>
                      <a:gd name="T59" fmla="*/ 80 h 206"/>
                      <a:gd name="T60" fmla="*/ 52 w 156"/>
                      <a:gd name="T61" fmla="*/ 70 h 206"/>
                      <a:gd name="T62" fmla="*/ 54 w 156"/>
                      <a:gd name="T63" fmla="*/ 66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7" name="Freeform 19"/>
                  <p:cNvSpPr>
                    <a:spLocks/>
                  </p:cNvSpPr>
                  <p:nvPr/>
                </p:nvSpPr>
                <p:spPr bwMode="ltGray">
                  <a:xfrm>
                    <a:off x="1892" y="572"/>
                    <a:ext cx="47" cy="13"/>
                  </a:xfrm>
                  <a:custGeom>
                    <a:avLst/>
                    <a:gdLst>
                      <a:gd name="T0" fmla="*/ 4 w 109"/>
                      <a:gd name="T1" fmla="*/ 32 h 38"/>
                      <a:gd name="T2" fmla="*/ 18 w 109"/>
                      <a:gd name="T3" fmla="*/ 10 h 38"/>
                      <a:gd name="T4" fmla="*/ 46 w 109"/>
                      <a:gd name="T5" fmla="*/ 20 h 38"/>
                      <a:gd name="T6" fmla="*/ 72 w 109"/>
                      <a:gd name="T7" fmla="*/ 14 h 38"/>
                      <a:gd name="T8" fmla="*/ 90 w 109"/>
                      <a:gd name="T9" fmla="*/ 0 h 38"/>
                      <a:gd name="T10" fmla="*/ 76 w 109"/>
                      <a:gd name="T11" fmla="*/ 26 h 38"/>
                      <a:gd name="T12" fmla="*/ 60 w 109"/>
                      <a:gd name="T13" fmla="*/ 38 h 38"/>
                      <a:gd name="T14" fmla="*/ 42 w 109"/>
                      <a:gd name="T15" fmla="*/ 32 h 38"/>
                      <a:gd name="T16" fmla="*/ 14 w 109"/>
                      <a:gd name="T17" fmla="*/ 30 h 38"/>
                      <a:gd name="T18" fmla="*/ 4 w 109"/>
                      <a:gd name="T19" fmla="*/ 32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8" name="Freeform 20"/>
                  <p:cNvSpPr>
                    <a:spLocks/>
                  </p:cNvSpPr>
                  <p:nvPr/>
                </p:nvSpPr>
                <p:spPr bwMode="ltGray">
                  <a:xfrm>
                    <a:off x="1890" y="588"/>
                    <a:ext cx="32" cy="34"/>
                  </a:xfrm>
                  <a:custGeom>
                    <a:avLst/>
                    <a:gdLst>
                      <a:gd name="T0" fmla="*/ 8 w 76"/>
                      <a:gd name="T1" fmla="*/ 18 h 104"/>
                      <a:gd name="T2" fmla="*/ 18 w 76"/>
                      <a:gd name="T3" fmla="*/ 0 h 104"/>
                      <a:gd name="T4" fmla="*/ 34 w 76"/>
                      <a:gd name="T5" fmla="*/ 18 h 104"/>
                      <a:gd name="T6" fmla="*/ 62 w 76"/>
                      <a:gd name="T7" fmla="*/ 4 h 104"/>
                      <a:gd name="T8" fmla="*/ 46 w 76"/>
                      <a:gd name="T9" fmla="*/ 34 h 104"/>
                      <a:gd name="T10" fmla="*/ 54 w 76"/>
                      <a:gd name="T11" fmla="*/ 48 h 104"/>
                      <a:gd name="T12" fmla="*/ 58 w 76"/>
                      <a:gd name="T13" fmla="*/ 60 h 104"/>
                      <a:gd name="T14" fmla="*/ 46 w 76"/>
                      <a:gd name="T15" fmla="*/ 74 h 104"/>
                      <a:gd name="T16" fmla="*/ 34 w 76"/>
                      <a:gd name="T17" fmla="*/ 60 h 104"/>
                      <a:gd name="T18" fmla="*/ 22 w 76"/>
                      <a:gd name="T19" fmla="*/ 48 h 104"/>
                      <a:gd name="T20" fmla="*/ 28 w 76"/>
                      <a:gd name="T21" fmla="*/ 68 h 104"/>
                      <a:gd name="T22" fmla="*/ 30 w 76"/>
                      <a:gd name="T23" fmla="*/ 74 h 104"/>
                      <a:gd name="T24" fmla="*/ 20 w 76"/>
                      <a:gd name="T25" fmla="*/ 104 h 104"/>
                      <a:gd name="T26" fmla="*/ 12 w 76"/>
                      <a:gd name="T27" fmla="*/ 102 h 104"/>
                      <a:gd name="T28" fmla="*/ 8 w 76"/>
                      <a:gd name="T29" fmla="*/ 90 h 104"/>
                      <a:gd name="T30" fmla="*/ 0 w 76"/>
                      <a:gd name="T31" fmla="*/ 54 h 104"/>
                      <a:gd name="T32" fmla="*/ 2 w 76"/>
                      <a:gd name="T33" fmla="*/ 30 h 104"/>
                      <a:gd name="T34" fmla="*/ 8 w 76"/>
                      <a:gd name="T35" fmla="*/ 18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9" name="Freeform 21"/>
                  <p:cNvSpPr>
                    <a:spLocks/>
                  </p:cNvSpPr>
                  <p:nvPr/>
                </p:nvSpPr>
                <p:spPr bwMode="ltGray">
                  <a:xfrm>
                    <a:off x="1944" y="569"/>
                    <a:ext cx="16" cy="20"/>
                  </a:xfrm>
                  <a:custGeom>
                    <a:avLst/>
                    <a:gdLst>
                      <a:gd name="T0" fmla="*/ 3 w 37"/>
                      <a:gd name="T1" fmla="*/ 28 h 61"/>
                      <a:gd name="T2" fmla="*/ 13 w 37"/>
                      <a:gd name="T3" fmla="*/ 0 h 61"/>
                      <a:gd name="T4" fmla="*/ 15 w 37"/>
                      <a:gd name="T5" fmla="*/ 28 h 61"/>
                      <a:gd name="T6" fmla="*/ 37 w 37"/>
                      <a:gd name="T7" fmla="*/ 38 h 61"/>
                      <a:gd name="T8" fmla="*/ 19 w 37"/>
                      <a:gd name="T9" fmla="*/ 44 h 61"/>
                      <a:gd name="T10" fmla="*/ 5 w 37"/>
                      <a:gd name="T11" fmla="*/ 58 h 61"/>
                      <a:gd name="T12" fmla="*/ 1 w 37"/>
                      <a:gd name="T13" fmla="*/ 34 h 61"/>
                      <a:gd name="T14" fmla="*/ 3 w 37"/>
                      <a:gd name="T15" fmla="*/ 28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0" name="Freeform 22"/>
                  <p:cNvSpPr>
                    <a:spLocks/>
                  </p:cNvSpPr>
                  <p:nvPr/>
                </p:nvSpPr>
                <p:spPr bwMode="ltGray">
                  <a:xfrm>
                    <a:off x="1948" y="600"/>
                    <a:ext cx="20" cy="10"/>
                  </a:xfrm>
                  <a:custGeom>
                    <a:avLst/>
                    <a:gdLst>
                      <a:gd name="T0" fmla="*/ 7 w 49"/>
                      <a:gd name="T1" fmla="*/ 0 h 29"/>
                      <a:gd name="T2" fmla="*/ 29 w 49"/>
                      <a:gd name="T3" fmla="*/ 0 h 29"/>
                      <a:gd name="T4" fmla="*/ 49 w 49"/>
                      <a:gd name="T5" fmla="*/ 16 h 29"/>
                      <a:gd name="T6" fmla="*/ 35 w 49"/>
                      <a:gd name="T7" fmla="*/ 14 h 29"/>
                      <a:gd name="T8" fmla="*/ 3 w 49"/>
                      <a:gd name="T9" fmla="*/ 16 h 29"/>
                      <a:gd name="T10" fmla="*/ 7 w 49"/>
                      <a:gd name="T11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1" name="Freeform 23"/>
                  <p:cNvSpPr>
                    <a:spLocks/>
                  </p:cNvSpPr>
                  <p:nvPr/>
                </p:nvSpPr>
                <p:spPr bwMode="ltGray">
                  <a:xfrm>
                    <a:off x="1969" y="585"/>
                    <a:ext cx="26" cy="17"/>
                  </a:xfrm>
                  <a:custGeom>
                    <a:avLst/>
                    <a:gdLst>
                      <a:gd name="T0" fmla="*/ 21 w 61"/>
                      <a:gd name="T1" fmla="*/ 38 h 48"/>
                      <a:gd name="T2" fmla="*/ 15 w 61"/>
                      <a:gd name="T3" fmla="*/ 26 h 48"/>
                      <a:gd name="T4" fmla="*/ 3 w 61"/>
                      <a:gd name="T5" fmla="*/ 22 h 48"/>
                      <a:gd name="T6" fmla="*/ 13 w 61"/>
                      <a:gd name="T7" fmla="*/ 8 h 48"/>
                      <a:gd name="T8" fmla="*/ 25 w 61"/>
                      <a:gd name="T9" fmla="*/ 0 h 48"/>
                      <a:gd name="T10" fmla="*/ 49 w 61"/>
                      <a:gd name="T11" fmla="*/ 10 h 48"/>
                      <a:gd name="T12" fmla="*/ 53 w 61"/>
                      <a:gd name="T13" fmla="*/ 20 h 48"/>
                      <a:gd name="T14" fmla="*/ 61 w 61"/>
                      <a:gd name="T15" fmla="*/ 32 h 48"/>
                      <a:gd name="T16" fmla="*/ 41 w 61"/>
                      <a:gd name="T17" fmla="*/ 38 h 48"/>
                      <a:gd name="T18" fmla="*/ 23 w 61"/>
                      <a:gd name="T19" fmla="*/ 44 h 48"/>
                      <a:gd name="T20" fmla="*/ 21 w 61"/>
                      <a:gd name="T21" fmla="*/ 38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2" name="Freeform 24"/>
                  <p:cNvSpPr>
                    <a:spLocks/>
                  </p:cNvSpPr>
                  <p:nvPr/>
                </p:nvSpPr>
                <p:spPr bwMode="ltGray">
                  <a:xfrm>
                    <a:off x="1976" y="593"/>
                    <a:ext cx="122" cy="61"/>
                  </a:xfrm>
                  <a:custGeom>
                    <a:avLst/>
                    <a:gdLst>
                      <a:gd name="T0" fmla="*/ 46 w 286"/>
                      <a:gd name="T1" fmla="*/ 28 h 182"/>
                      <a:gd name="T2" fmla="*/ 36 w 286"/>
                      <a:gd name="T3" fmla="*/ 14 h 182"/>
                      <a:gd name="T4" fmla="*/ 26 w 286"/>
                      <a:gd name="T5" fmla="*/ 30 h 182"/>
                      <a:gd name="T6" fmla="*/ 0 w 286"/>
                      <a:gd name="T7" fmla="*/ 24 h 182"/>
                      <a:gd name="T8" fmla="*/ 10 w 286"/>
                      <a:gd name="T9" fmla="*/ 42 h 182"/>
                      <a:gd name="T10" fmla="*/ 16 w 286"/>
                      <a:gd name="T11" fmla="*/ 62 h 182"/>
                      <a:gd name="T12" fmla="*/ 24 w 286"/>
                      <a:gd name="T13" fmla="*/ 48 h 182"/>
                      <a:gd name="T14" fmla="*/ 30 w 286"/>
                      <a:gd name="T15" fmla="*/ 44 h 182"/>
                      <a:gd name="T16" fmla="*/ 48 w 286"/>
                      <a:gd name="T17" fmla="*/ 56 h 182"/>
                      <a:gd name="T18" fmla="*/ 70 w 286"/>
                      <a:gd name="T19" fmla="*/ 62 h 182"/>
                      <a:gd name="T20" fmla="*/ 88 w 286"/>
                      <a:gd name="T21" fmla="*/ 72 h 182"/>
                      <a:gd name="T22" fmla="*/ 106 w 286"/>
                      <a:gd name="T23" fmla="*/ 102 h 182"/>
                      <a:gd name="T24" fmla="*/ 104 w 286"/>
                      <a:gd name="T25" fmla="*/ 122 h 182"/>
                      <a:gd name="T26" fmla="*/ 98 w 286"/>
                      <a:gd name="T27" fmla="*/ 134 h 182"/>
                      <a:gd name="T28" fmla="*/ 122 w 286"/>
                      <a:gd name="T29" fmla="*/ 128 h 182"/>
                      <a:gd name="T30" fmla="*/ 140 w 286"/>
                      <a:gd name="T31" fmla="*/ 140 h 182"/>
                      <a:gd name="T32" fmla="*/ 168 w 286"/>
                      <a:gd name="T33" fmla="*/ 148 h 182"/>
                      <a:gd name="T34" fmla="*/ 174 w 286"/>
                      <a:gd name="T35" fmla="*/ 146 h 182"/>
                      <a:gd name="T36" fmla="*/ 168 w 286"/>
                      <a:gd name="T37" fmla="*/ 134 h 182"/>
                      <a:gd name="T38" fmla="*/ 178 w 286"/>
                      <a:gd name="T39" fmla="*/ 136 h 182"/>
                      <a:gd name="T40" fmla="*/ 186 w 286"/>
                      <a:gd name="T41" fmla="*/ 118 h 182"/>
                      <a:gd name="T42" fmla="*/ 202 w 286"/>
                      <a:gd name="T43" fmla="*/ 122 h 182"/>
                      <a:gd name="T44" fmla="*/ 214 w 286"/>
                      <a:gd name="T45" fmla="*/ 130 h 182"/>
                      <a:gd name="T46" fmla="*/ 244 w 286"/>
                      <a:gd name="T47" fmla="*/ 168 h 182"/>
                      <a:gd name="T48" fmla="*/ 262 w 286"/>
                      <a:gd name="T49" fmla="*/ 178 h 182"/>
                      <a:gd name="T50" fmla="*/ 284 w 286"/>
                      <a:gd name="T51" fmla="*/ 170 h 182"/>
                      <a:gd name="T52" fmla="*/ 268 w 286"/>
                      <a:gd name="T53" fmla="*/ 160 h 182"/>
                      <a:gd name="T54" fmla="*/ 256 w 286"/>
                      <a:gd name="T55" fmla="*/ 138 h 182"/>
                      <a:gd name="T56" fmla="*/ 250 w 286"/>
                      <a:gd name="T57" fmla="*/ 132 h 182"/>
                      <a:gd name="T58" fmla="*/ 248 w 286"/>
                      <a:gd name="T59" fmla="*/ 122 h 182"/>
                      <a:gd name="T60" fmla="*/ 236 w 286"/>
                      <a:gd name="T61" fmla="*/ 116 h 182"/>
                      <a:gd name="T62" fmla="*/ 240 w 286"/>
                      <a:gd name="T63" fmla="*/ 96 h 182"/>
                      <a:gd name="T64" fmla="*/ 220 w 286"/>
                      <a:gd name="T65" fmla="*/ 86 h 182"/>
                      <a:gd name="T66" fmla="*/ 210 w 286"/>
                      <a:gd name="T67" fmla="*/ 70 h 182"/>
                      <a:gd name="T68" fmla="*/ 190 w 286"/>
                      <a:gd name="T69" fmla="*/ 54 h 182"/>
                      <a:gd name="T70" fmla="*/ 168 w 286"/>
                      <a:gd name="T71" fmla="*/ 38 h 182"/>
                      <a:gd name="T72" fmla="*/ 156 w 286"/>
                      <a:gd name="T73" fmla="*/ 34 h 182"/>
                      <a:gd name="T74" fmla="*/ 120 w 286"/>
                      <a:gd name="T75" fmla="*/ 16 h 182"/>
                      <a:gd name="T76" fmla="*/ 102 w 286"/>
                      <a:gd name="T77" fmla="*/ 4 h 182"/>
                      <a:gd name="T78" fmla="*/ 96 w 286"/>
                      <a:gd name="T79" fmla="*/ 0 h 182"/>
                      <a:gd name="T80" fmla="*/ 70 w 286"/>
                      <a:gd name="T81" fmla="*/ 10 h 182"/>
                      <a:gd name="T82" fmla="*/ 56 w 286"/>
                      <a:gd name="T83" fmla="*/ 32 h 182"/>
                      <a:gd name="T84" fmla="*/ 46 w 286"/>
                      <a:gd name="T85" fmla="*/ 28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3" name="Freeform 25"/>
                  <p:cNvSpPr>
                    <a:spLocks/>
                  </p:cNvSpPr>
                  <p:nvPr/>
                </p:nvSpPr>
                <p:spPr bwMode="ltGray">
                  <a:xfrm>
                    <a:off x="2082" y="599"/>
                    <a:ext cx="33" cy="26"/>
                  </a:xfrm>
                  <a:custGeom>
                    <a:avLst/>
                    <a:gdLst>
                      <a:gd name="T0" fmla="*/ 1 w 78"/>
                      <a:gd name="T1" fmla="*/ 58 h 78"/>
                      <a:gd name="T2" fmla="*/ 27 w 78"/>
                      <a:gd name="T3" fmla="*/ 60 h 78"/>
                      <a:gd name="T4" fmla="*/ 45 w 78"/>
                      <a:gd name="T5" fmla="*/ 48 h 78"/>
                      <a:gd name="T6" fmla="*/ 57 w 78"/>
                      <a:gd name="T7" fmla="*/ 30 h 78"/>
                      <a:gd name="T8" fmla="*/ 43 w 78"/>
                      <a:gd name="T9" fmla="*/ 14 h 78"/>
                      <a:gd name="T10" fmla="*/ 43 w 78"/>
                      <a:gd name="T11" fmla="*/ 4 h 78"/>
                      <a:gd name="T12" fmla="*/ 71 w 78"/>
                      <a:gd name="T13" fmla="*/ 26 h 78"/>
                      <a:gd name="T14" fmla="*/ 67 w 78"/>
                      <a:gd name="T15" fmla="*/ 54 h 78"/>
                      <a:gd name="T16" fmla="*/ 33 w 78"/>
                      <a:gd name="T17" fmla="*/ 78 h 78"/>
                      <a:gd name="T18" fmla="*/ 9 w 78"/>
                      <a:gd name="T19" fmla="*/ 66 h 78"/>
                      <a:gd name="T20" fmla="*/ 3 w 78"/>
                      <a:gd name="T21" fmla="*/ 62 h 78"/>
                      <a:gd name="T22" fmla="*/ 1 w 78"/>
                      <a:gd name="T23" fmla="*/ 58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4" name="Freeform 26"/>
                  <p:cNvSpPr>
                    <a:spLocks/>
                  </p:cNvSpPr>
                  <p:nvPr/>
                </p:nvSpPr>
                <p:spPr bwMode="ltGray">
                  <a:xfrm>
                    <a:off x="2152" y="544"/>
                    <a:ext cx="8" cy="6"/>
                  </a:xfrm>
                  <a:custGeom>
                    <a:avLst/>
                    <a:gdLst>
                      <a:gd name="T0" fmla="*/ 3 w 17"/>
                      <a:gd name="T1" fmla="*/ 4 h 18"/>
                      <a:gd name="T2" fmla="*/ 3 w 17"/>
                      <a:gd name="T3" fmla="*/ 14 h 18"/>
                      <a:gd name="T4" fmla="*/ 3 w 17"/>
                      <a:gd name="T5" fmla="*/ 4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5" name="Freeform 27"/>
                  <p:cNvSpPr>
                    <a:spLocks/>
                  </p:cNvSpPr>
                  <p:nvPr/>
                </p:nvSpPr>
                <p:spPr bwMode="ltGray">
                  <a:xfrm>
                    <a:off x="2194" y="584"/>
                    <a:ext cx="11" cy="8"/>
                  </a:xfrm>
                  <a:custGeom>
                    <a:avLst/>
                    <a:gdLst>
                      <a:gd name="T0" fmla="*/ 8 w 26"/>
                      <a:gd name="T1" fmla="*/ 14 h 22"/>
                      <a:gd name="T2" fmla="*/ 14 w 26"/>
                      <a:gd name="T3" fmla="*/ 0 h 22"/>
                      <a:gd name="T4" fmla="*/ 14 w 26"/>
                      <a:gd name="T5" fmla="*/ 22 h 22"/>
                      <a:gd name="T6" fmla="*/ 8 w 26"/>
                      <a:gd name="T7" fmla="*/ 14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6" name="Freeform 28"/>
                  <p:cNvSpPr>
                    <a:spLocks/>
                  </p:cNvSpPr>
                  <p:nvPr/>
                </p:nvSpPr>
                <p:spPr bwMode="ltGray">
                  <a:xfrm>
                    <a:off x="2059" y="494"/>
                    <a:ext cx="8" cy="5"/>
                  </a:xfrm>
                  <a:custGeom>
                    <a:avLst/>
                    <a:gdLst>
                      <a:gd name="T0" fmla="*/ 7 w 20"/>
                      <a:gd name="T1" fmla="*/ 12 h 15"/>
                      <a:gd name="T2" fmla="*/ 17 w 20"/>
                      <a:gd name="T3" fmla="*/ 2 h 15"/>
                      <a:gd name="T4" fmla="*/ 9 w 20"/>
                      <a:gd name="T5" fmla="*/ 12 h 15"/>
                      <a:gd name="T6" fmla="*/ 7 w 20"/>
                      <a:gd name="T7" fmla="*/ 12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7" name="Freeform 29"/>
                  <p:cNvSpPr>
                    <a:spLocks/>
                  </p:cNvSpPr>
                  <p:nvPr/>
                </p:nvSpPr>
                <p:spPr bwMode="ltGray">
                  <a:xfrm>
                    <a:off x="1988" y="536"/>
                    <a:ext cx="8" cy="5"/>
                  </a:xfrm>
                  <a:custGeom>
                    <a:avLst/>
                    <a:gdLst>
                      <a:gd name="T0" fmla="*/ 7 w 20"/>
                      <a:gd name="T1" fmla="*/ 12 h 15"/>
                      <a:gd name="T2" fmla="*/ 15 w 20"/>
                      <a:gd name="T3" fmla="*/ 2 h 15"/>
                      <a:gd name="T4" fmla="*/ 15 w 20"/>
                      <a:gd name="T5" fmla="*/ 14 h 15"/>
                      <a:gd name="T6" fmla="*/ 7 w 20"/>
                      <a:gd name="T7" fmla="*/ 12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8" name="Freeform 30"/>
                  <p:cNvSpPr>
                    <a:spLocks/>
                  </p:cNvSpPr>
                  <p:nvPr/>
                </p:nvSpPr>
                <p:spPr bwMode="ltGray">
                  <a:xfrm>
                    <a:off x="1910" y="523"/>
                    <a:ext cx="34" cy="27"/>
                  </a:xfrm>
                  <a:custGeom>
                    <a:avLst/>
                    <a:gdLst>
                      <a:gd name="T0" fmla="*/ 0 w 80"/>
                      <a:gd name="T1" fmla="*/ 50 h 80"/>
                      <a:gd name="T2" fmla="*/ 14 w 80"/>
                      <a:gd name="T3" fmla="*/ 24 h 80"/>
                      <a:gd name="T4" fmla="*/ 26 w 80"/>
                      <a:gd name="T5" fmla="*/ 20 h 80"/>
                      <a:gd name="T6" fmla="*/ 48 w 80"/>
                      <a:gd name="T7" fmla="*/ 18 h 80"/>
                      <a:gd name="T8" fmla="*/ 58 w 80"/>
                      <a:gd name="T9" fmla="*/ 0 h 80"/>
                      <a:gd name="T10" fmla="*/ 80 w 80"/>
                      <a:gd name="T11" fmla="*/ 40 h 80"/>
                      <a:gd name="T12" fmla="*/ 70 w 80"/>
                      <a:gd name="T13" fmla="*/ 56 h 80"/>
                      <a:gd name="T14" fmla="*/ 54 w 80"/>
                      <a:gd name="T15" fmla="*/ 62 h 80"/>
                      <a:gd name="T16" fmla="*/ 48 w 80"/>
                      <a:gd name="T17" fmla="*/ 80 h 80"/>
                      <a:gd name="T18" fmla="*/ 32 w 80"/>
                      <a:gd name="T19" fmla="*/ 68 h 80"/>
                      <a:gd name="T20" fmla="*/ 38 w 80"/>
                      <a:gd name="T21" fmla="*/ 52 h 80"/>
                      <a:gd name="T22" fmla="*/ 30 w 80"/>
                      <a:gd name="T23" fmla="*/ 28 h 80"/>
                      <a:gd name="T24" fmla="*/ 20 w 80"/>
                      <a:gd name="T25" fmla="*/ 48 h 80"/>
                      <a:gd name="T26" fmla="*/ 8 w 80"/>
                      <a:gd name="T27" fmla="*/ 56 h 80"/>
                      <a:gd name="T28" fmla="*/ 0 w 80"/>
                      <a:gd name="T29" fmla="*/ 50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9" name="Freeform 31"/>
                  <p:cNvSpPr>
                    <a:spLocks/>
                  </p:cNvSpPr>
                  <p:nvPr/>
                </p:nvSpPr>
                <p:spPr bwMode="ltGray">
                  <a:xfrm>
                    <a:off x="1899" y="466"/>
                    <a:ext cx="40" cy="58"/>
                  </a:xfrm>
                  <a:custGeom>
                    <a:avLst/>
                    <a:gdLst>
                      <a:gd name="T0" fmla="*/ 14 w 94"/>
                      <a:gd name="T1" fmla="*/ 96 h 174"/>
                      <a:gd name="T2" fmla="*/ 26 w 94"/>
                      <a:gd name="T3" fmla="*/ 128 h 174"/>
                      <a:gd name="T4" fmla="*/ 32 w 94"/>
                      <a:gd name="T5" fmla="*/ 108 h 174"/>
                      <a:gd name="T6" fmla="*/ 52 w 94"/>
                      <a:gd name="T7" fmla="*/ 100 h 174"/>
                      <a:gd name="T8" fmla="*/ 46 w 94"/>
                      <a:gd name="T9" fmla="*/ 124 h 174"/>
                      <a:gd name="T10" fmla="*/ 66 w 94"/>
                      <a:gd name="T11" fmla="*/ 126 h 174"/>
                      <a:gd name="T12" fmla="*/ 76 w 94"/>
                      <a:gd name="T13" fmla="*/ 142 h 174"/>
                      <a:gd name="T14" fmla="*/ 58 w 94"/>
                      <a:gd name="T15" fmla="*/ 148 h 174"/>
                      <a:gd name="T16" fmla="*/ 74 w 94"/>
                      <a:gd name="T17" fmla="*/ 174 h 174"/>
                      <a:gd name="T18" fmla="*/ 84 w 94"/>
                      <a:gd name="T19" fmla="*/ 154 h 174"/>
                      <a:gd name="T20" fmla="*/ 82 w 94"/>
                      <a:gd name="T21" fmla="*/ 112 h 174"/>
                      <a:gd name="T22" fmla="*/ 60 w 94"/>
                      <a:gd name="T23" fmla="*/ 106 h 174"/>
                      <a:gd name="T24" fmla="*/ 50 w 94"/>
                      <a:gd name="T25" fmla="*/ 82 h 174"/>
                      <a:gd name="T26" fmla="*/ 34 w 94"/>
                      <a:gd name="T27" fmla="*/ 82 h 174"/>
                      <a:gd name="T28" fmla="*/ 30 w 94"/>
                      <a:gd name="T29" fmla="*/ 70 h 174"/>
                      <a:gd name="T30" fmla="*/ 42 w 94"/>
                      <a:gd name="T31" fmla="*/ 42 h 174"/>
                      <a:gd name="T32" fmla="*/ 30 w 94"/>
                      <a:gd name="T33" fmla="*/ 0 h 174"/>
                      <a:gd name="T34" fmla="*/ 18 w 94"/>
                      <a:gd name="T35" fmla="*/ 22 h 174"/>
                      <a:gd name="T36" fmla="*/ 4 w 94"/>
                      <a:gd name="T37" fmla="*/ 46 h 174"/>
                      <a:gd name="T38" fmla="*/ 14 w 94"/>
                      <a:gd name="T39" fmla="*/ 76 h 174"/>
                      <a:gd name="T40" fmla="*/ 14 w 94"/>
                      <a:gd name="T41" fmla="*/ 96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0" name="Freeform 32"/>
                  <p:cNvSpPr>
                    <a:spLocks/>
                  </p:cNvSpPr>
                  <p:nvPr/>
                </p:nvSpPr>
                <p:spPr bwMode="ltGray">
                  <a:xfrm>
                    <a:off x="1909" y="508"/>
                    <a:ext cx="14" cy="17"/>
                  </a:xfrm>
                  <a:custGeom>
                    <a:avLst/>
                    <a:gdLst>
                      <a:gd name="T0" fmla="*/ 6 w 32"/>
                      <a:gd name="T1" fmla="*/ 24 h 50"/>
                      <a:gd name="T2" fmla="*/ 12 w 32"/>
                      <a:gd name="T3" fmla="*/ 0 h 50"/>
                      <a:gd name="T4" fmla="*/ 20 w 32"/>
                      <a:gd name="T5" fmla="*/ 16 h 50"/>
                      <a:gd name="T6" fmla="*/ 22 w 32"/>
                      <a:gd name="T7" fmla="*/ 24 h 50"/>
                      <a:gd name="T8" fmla="*/ 28 w 32"/>
                      <a:gd name="T9" fmla="*/ 26 h 50"/>
                      <a:gd name="T10" fmla="*/ 32 w 32"/>
                      <a:gd name="T11" fmla="*/ 38 h 50"/>
                      <a:gd name="T12" fmla="*/ 18 w 32"/>
                      <a:gd name="T13" fmla="*/ 50 h 50"/>
                      <a:gd name="T14" fmla="*/ 6 w 32"/>
                      <a:gd name="T15" fmla="*/ 2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1" name="Freeform 33"/>
                  <p:cNvSpPr>
                    <a:spLocks/>
                  </p:cNvSpPr>
                  <p:nvPr/>
                </p:nvSpPr>
                <p:spPr bwMode="ltGray">
                  <a:xfrm>
                    <a:off x="1881" y="512"/>
                    <a:ext cx="19" cy="17"/>
                  </a:xfrm>
                  <a:custGeom>
                    <a:avLst/>
                    <a:gdLst>
                      <a:gd name="T0" fmla="*/ 0 w 43"/>
                      <a:gd name="T1" fmla="*/ 44 h 50"/>
                      <a:gd name="T2" fmla="*/ 22 w 43"/>
                      <a:gd name="T3" fmla="*/ 20 h 50"/>
                      <a:gd name="T4" fmla="*/ 36 w 43"/>
                      <a:gd name="T5" fmla="*/ 0 h 50"/>
                      <a:gd name="T6" fmla="*/ 24 w 43"/>
                      <a:gd name="T7" fmla="*/ 28 h 50"/>
                      <a:gd name="T8" fmla="*/ 2 w 43"/>
                      <a:gd name="T9" fmla="*/ 50 h 50"/>
                      <a:gd name="T10" fmla="*/ 0 w 43"/>
                      <a:gd name="T11" fmla="*/ 4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2" name="Freeform 34"/>
                  <p:cNvSpPr>
                    <a:spLocks/>
                  </p:cNvSpPr>
                  <p:nvPr/>
                </p:nvSpPr>
                <p:spPr bwMode="ltGray">
                  <a:xfrm>
                    <a:off x="2930" y="489"/>
                    <a:ext cx="299" cy="179"/>
                  </a:xfrm>
                  <a:custGeom>
                    <a:avLst/>
                    <a:gdLst>
                      <a:gd name="T0" fmla="*/ 21 w 471"/>
                      <a:gd name="T1" fmla="*/ 280 h 281"/>
                      <a:gd name="T2" fmla="*/ 24 w 471"/>
                      <a:gd name="T3" fmla="*/ 250 h 281"/>
                      <a:gd name="T4" fmla="*/ 22 w 471"/>
                      <a:gd name="T5" fmla="*/ 245 h 281"/>
                      <a:gd name="T6" fmla="*/ 16 w 471"/>
                      <a:gd name="T7" fmla="*/ 218 h 281"/>
                      <a:gd name="T8" fmla="*/ 4 w 471"/>
                      <a:gd name="T9" fmla="*/ 215 h 281"/>
                      <a:gd name="T10" fmla="*/ 0 w 471"/>
                      <a:gd name="T11" fmla="*/ 191 h 281"/>
                      <a:gd name="T12" fmla="*/ 12 w 471"/>
                      <a:gd name="T13" fmla="*/ 180 h 281"/>
                      <a:gd name="T14" fmla="*/ 6 w 471"/>
                      <a:gd name="T15" fmla="*/ 165 h 281"/>
                      <a:gd name="T16" fmla="*/ 2 w 471"/>
                      <a:gd name="T17" fmla="*/ 160 h 281"/>
                      <a:gd name="T18" fmla="*/ 28 w 471"/>
                      <a:gd name="T19" fmla="*/ 120 h 281"/>
                      <a:gd name="T20" fmla="*/ 44 w 471"/>
                      <a:gd name="T21" fmla="*/ 96 h 281"/>
                      <a:gd name="T22" fmla="*/ 42 w 471"/>
                      <a:gd name="T23" fmla="*/ 70 h 281"/>
                      <a:gd name="T24" fmla="*/ 24 w 471"/>
                      <a:gd name="T25" fmla="*/ 43 h 281"/>
                      <a:gd name="T26" fmla="*/ 20 w 471"/>
                      <a:gd name="T27" fmla="*/ 32 h 281"/>
                      <a:gd name="T28" fmla="*/ 26 w 471"/>
                      <a:gd name="T29" fmla="*/ 36 h 281"/>
                      <a:gd name="T30" fmla="*/ 48 w 471"/>
                      <a:gd name="T31" fmla="*/ 35 h 281"/>
                      <a:gd name="T32" fmla="*/ 64 w 471"/>
                      <a:gd name="T33" fmla="*/ 11 h 281"/>
                      <a:gd name="T34" fmla="*/ 82 w 471"/>
                      <a:gd name="T35" fmla="*/ 0 h 281"/>
                      <a:gd name="T36" fmla="*/ 88 w 471"/>
                      <a:gd name="T37" fmla="*/ 2 h 281"/>
                      <a:gd name="T38" fmla="*/ 92 w 471"/>
                      <a:gd name="T39" fmla="*/ 9 h 281"/>
                      <a:gd name="T40" fmla="*/ 98 w 471"/>
                      <a:gd name="T41" fmla="*/ 5 h 281"/>
                      <a:gd name="T42" fmla="*/ 110 w 471"/>
                      <a:gd name="T43" fmla="*/ 8 h 281"/>
                      <a:gd name="T44" fmla="*/ 116 w 471"/>
                      <a:gd name="T45" fmla="*/ 9 h 281"/>
                      <a:gd name="T46" fmla="*/ 141 w 471"/>
                      <a:gd name="T47" fmla="*/ 14 h 281"/>
                      <a:gd name="T48" fmla="*/ 155 w 471"/>
                      <a:gd name="T49" fmla="*/ 24 h 281"/>
                      <a:gd name="T50" fmla="*/ 167 w 471"/>
                      <a:gd name="T51" fmla="*/ 17 h 281"/>
                      <a:gd name="T52" fmla="*/ 173 w 471"/>
                      <a:gd name="T53" fmla="*/ 14 h 281"/>
                      <a:gd name="T54" fmla="*/ 195 w 471"/>
                      <a:gd name="T55" fmla="*/ 14 h 281"/>
                      <a:gd name="T56" fmla="*/ 211 w 471"/>
                      <a:gd name="T57" fmla="*/ 32 h 281"/>
                      <a:gd name="T58" fmla="*/ 231 w 471"/>
                      <a:gd name="T59" fmla="*/ 59 h 281"/>
                      <a:gd name="T60" fmla="*/ 245 w 471"/>
                      <a:gd name="T61" fmla="*/ 70 h 281"/>
                      <a:gd name="T62" fmla="*/ 257 w 471"/>
                      <a:gd name="T63" fmla="*/ 68 h 281"/>
                      <a:gd name="T64" fmla="*/ 270 w 471"/>
                      <a:gd name="T65" fmla="*/ 65 h 281"/>
                      <a:gd name="T66" fmla="*/ 290 w 471"/>
                      <a:gd name="T67" fmla="*/ 71 h 281"/>
                      <a:gd name="T68" fmla="*/ 300 w 471"/>
                      <a:gd name="T69" fmla="*/ 81 h 281"/>
                      <a:gd name="T70" fmla="*/ 308 w 471"/>
                      <a:gd name="T71" fmla="*/ 90 h 281"/>
                      <a:gd name="T72" fmla="*/ 318 w 471"/>
                      <a:gd name="T73" fmla="*/ 111 h 281"/>
                      <a:gd name="T74" fmla="*/ 322 w 471"/>
                      <a:gd name="T75" fmla="*/ 120 h 281"/>
                      <a:gd name="T76" fmla="*/ 324 w 471"/>
                      <a:gd name="T77" fmla="*/ 125 h 281"/>
                      <a:gd name="T78" fmla="*/ 310 w 471"/>
                      <a:gd name="T79" fmla="*/ 142 h 281"/>
                      <a:gd name="T80" fmla="*/ 322 w 471"/>
                      <a:gd name="T81" fmla="*/ 141 h 281"/>
                      <a:gd name="T82" fmla="*/ 342 w 471"/>
                      <a:gd name="T83" fmla="*/ 155 h 281"/>
                      <a:gd name="T84" fmla="*/ 364 w 471"/>
                      <a:gd name="T85" fmla="*/ 157 h 281"/>
                      <a:gd name="T86" fmla="*/ 380 w 471"/>
                      <a:gd name="T87" fmla="*/ 168 h 281"/>
                      <a:gd name="T88" fmla="*/ 382 w 471"/>
                      <a:gd name="T89" fmla="*/ 172 h 281"/>
                      <a:gd name="T90" fmla="*/ 382 w 471"/>
                      <a:gd name="T91" fmla="*/ 176 h 281"/>
                      <a:gd name="T92" fmla="*/ 394 w 471"/>
                      <a:gd name="T93" fmla="*/ 172 h 281"/>
                      <a:gd name="T94" fmla="*/ 400 w 471"/>
                      <a:gd name="T95" fmla="*/ 171 h 281"/>
                      <a:gd name="T96" fmla="*/ 439 w 471"/>
                      <a:gd name="T97" fmla="*/ 185 h 281"/>
                      <a:gd name="T98" fmla="*/ 447 w 471"/>
                      <a:gd name="T99" fmla="*/ 199 h 281"/>
                      <a:gd name="T100" fmla="*/ 465 w 471"/>
                      <a:gd name="T101" fmla="*/ 201 h 281"/>
                      <a:gd name="T102" fmla="*/ 471 w 471"/>
                      <a:gd name="T103" fmla="*/ 215 h 281"/>
                      <a:gd name="T104" fmla="*/ 451 w 471"/>
                      <a:gd name="T105" fmla="*/ 258 h 281"/>
                      <a:gd name="T106" fmla="*/ 435 w 471"/>
                      <a:gd name="T107" fmla="*/ 281 h 2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3" name="Freeform 35"/>
                  <p:cNvSpPr>
                    <a:spLocks/>
                  </p:cNvSpPr>
                  <p:nvPr/>
                </p:nvSpPr>
                <p:spPr bwMode="ltGray">
                  <a:xfrm>
                    <a:off x="2534" y="242"/>
                    <a:ext cx="420" cy="283"/>
                  </a:xfrm>
                  <a:custGeom>
                    <a:avLst/>
                    <a:gdLst>
                      <a:gd name="T0" fmla="*/ 406 w 984"/>
                      <a:gd name="T1" fmla="*/ 6 h 844"/>
                      <a:gd name="T2" fmla="*/ 502 w 984"/>
                      <a:gd name="T3" fmla="*/ 34 h 844"/>
                      <a:gd name="T4" fmla="*/ 550 w 984"/>
                      <a:gd name="T5" fmla="*/ 38 h 844"/>
                      <a:gd name="T6" fmla="*/ 578 w 984"/>
                      <a:gd name="T7" fmla="*/ 130 h 844"/>
                      <a:gd name="T8" fmla="*/ 586 w 984"/>
                      <a:gd name="T9" fmla="*/ 90 h 844"/>
                      <a:gd name="T10" fmla="*/ 606 w 984"/>
                      <a:gd name="T11" fmla="*/ 70 h 844"/>
                      <a:gd name="T12" fmla="*/ 642 w 984"/>
                      <a:gd name="T13" fmla="*/ 126 h 844"/>
                      <a:gd name="T14" fmla="*/ 682 w 984"/>
                      <a:gd name="T15" fmla="*/ 98 h 844"/>
                      <a:gd name="T16" fmla="*/ 706 w 984"/>
                      <a:gd name="T17" fmla="*/ 86 h 844"/>
                      <a:gd name="T18" fmla="*/ 762 w 984"/>
                      <a:gd name="T19" fmla="*/ 2 h 844"/>
                      <a:gd name="T20" fmla="*/ 798 w 984"/>
                      <a:gd name="T21" fmla="*/ 70 h 844"/>
                      <a:gd name="T22" fmla="*/ 798 w 984"/>
                      <a:gd name="T23" fmla="*/ 130 h 844"/>
                      <a:gd name="T24" fmla="*/ 790 w 984"/>
                      <a:gd name="T25" fmla="*/ 158 h 844"/>
                      <a:gd name="T26" fmla="*/ 766 w 984"/>
                      <a:gd name="T27" fmla="*/ 162 h 844"/>
                      <a:gd name="T28" fmla="*/ 762 w 984"/>
                      <a:gd name="T29" fmla="*/ 186 h 844"/>
                      <a:gd name="T30" fmla="*/ 802 w 984"/>
                      <a:gd name="T31" fmla="*/ 226 h 844"/>
                      <a:gd name="T32" fmla="*/ 786 w 984"/>
                      <a:gd name="T33" fmla="*/ 322 h 844"/>
                      <a:gd name="T34" fmla="*/ 830 w 984"/>
                      <a:gd name="T35" fmla="*/ 414 h 844"/>
                      <a:gd name="T36" fmla="*/ 854 w 984"/>
                      <a:gd name="T37" fmla="*/ 450 h 844"/>
                      <a:gd name="T38" fmla="*/ 830 w 984"/>
                      <a:gd name="T39" fmla="*/ 450 h 844"/>
                      <a:gd name="T40" fmla="*/ 746 w 984"/>
                      <a:gd name="T41" fmla="*/ 378 h 844"/>
                      <a:gd name="T42" fmla="*/ 678 w 984"/>
                      <a:gd name="T43" fmla="*/ 402 h 844"/>
                      <a:gd name="T44" fmla="*/ 590 w 984"/>
                      <a:gd name="T45" fmla="*/ 442 h 844"/>
                      <a:gd name="T46" fmla="*/ 642 w 984"/>
                      <a:gd name="T47" fmla="*/ 578 h 844"/>
                      <a:gd name="T48" fmla="*/ 710 w 984"/>
                      <a:gd name="T49" fmla="*/ 610 h 844"/>
                      <a:gd name="T50" fmla="*/ 738 w 984"/>
                      <a:gd name="T51" fmla="*/ 550 h 844"/>
                      <a:gd name="T52" fmla="*/ 774 w 984"/>
                      <a:gd name="T53" fmla="*/ 570 h 844"/>
                      <a:gd name="T54" fmla="*/ 766 w 984"/>
                      <a:gd name="T55" fmla="*/ 630 h 844"/>
                      <a:gd name="T56" fmla="*/ 802 w 984"/>
                      <a:gd name="T57" fmla="*/ 670 h 844"/>
                      <a:gd name="T58" fmla="*/ 838 w 984"/>
                      <a:gd name="T59" fmla="*/ 658 h 844"/>
                      <a:gd name="T60" fmla="*/ 922 w 984"/>
                      <a:gd name="T61" fmla="*/ 806 h 844"/>
                      <a:gd name="T62" fmla="*/ 942 w 984"/>
                      <a:gd name="T63" fmla="*/ 826 h 844"/>
                      <a:gd name="T64" fmla="*/ 874 w 984"/>
                      <a:gd name="T65" fmla="*/ 810 h 844"/>
                      <a:gd name="T66" fmla="*/ 830 w 984"/>
                      <a:gd name="T67" fmla="*/ 758 h 844"/>
                      <a:gd name="T68" fmla="*/ 778 w 984"/>
                      <a:gd name="T69" fmla="*/ 710 h 844"/>
                      <a:gd name="T70" fmla="*/ 702 w 984"/>
                      <a:gd name="T71" fmla="*/ 662 h 844"/>
                      <a:gd name="T72" fmla="*/ 614 w 984"/>
                      <a:gd name="T73" fmla="*/ 646 h 844"/>
                      <a:gd name="T74" fmla="*/ 506 w 984"/>
                      <a:gd name="T75" fmla="*/ 594 h 844"/>
                      <a:gd name="T76" fmla="*/ 462 w 984"/>
                      <a:gd name="T77" fmla="*/ 506 h 844"/>
                      <a:gd name="T78" fmla="*/ 430 w 984"/>
                      <a:gd name="T79" fmla="*/ 462 h 844"/>
                      <a:gd name="T80" fmla="*/ 382 w 984"/>
                      <a:gd name="T81" fmla="*/ 430 h 844"/>
                      <a:gd name="T82" fmla="*/ 342 w 984"/>
                      <a:gd name="T83" fmla="*/ 370 h 844"/>
                      <a:gd name="T84" fmla="*/ 354 w 984"/>
                      <a:gd name="T85" fmla="*/ 414 h 844"/>
                      <a:gd name="T86" fmla="*/ 418 w 984"/>
                      <a:gd name="T87" fmla="*/ 494 h 844"/>
                      <a:gd name="T88" fmla="*/ 422 w 984"/>
                      <a:gd name="T89" fmla="*/ 526 h 844"/>
                      <a:gd name="T90" fmla="*/ 394 w 984"/>
                      <a:gd name="T91" fmla="*/ 498 h 844"/>
                      <a:gd name="T92" fmla="*/ 354 w 984"/>
                      <a:gd name="T93" fmla="*/ 466 h 844"/>
                      <a:gd name="T94" fmla="*/ 314 w 984"/>
                      <a:gd name="T95" fmla="*/ 402 h 844"/>
                      <a:gd name="T96" fmla="*/ 266 w 984"/>
                      <a:gd name="T97" fmla="*/ 346 h 844"/>
                      <a:gd name="T98" fmla="*/ 210 w 984"/>
                      <a:gd name="T99" fmla="*/ 314 h 844"/>
                      <a:gd name="T100" fmla="*/ 154 w 984"/>
                      <a:gd name="T101" fmla="*/ 238 h 844"/>
                      <a:gd name="T102" fmla="*/ 66 w 984"/>
                      <a:gd name="T103" fmla="*/ 66 h 844"/>
                      <a:gd name="T104" fmla="*/ 34 w 984"/>
                      <a:gd name="T105" fmla="*/ 38 h 844"/>
                      <a:gd name="T106" fmla="*/ 46 w 984"/>
                      <a:gd name="T107" fmla="*/ 22 h 844"/>
                      <a:gd name="T108" fmla="*/ 102 w 984"/>
                      <a:gd name="T109" fmla="*/ 70 h 8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4" name="Freeform 36"/>
                  <p:cNvSpPr>
                    <a:spLocks/>
                  </p:cNvSpPr>
                  <p:nvPr/>
                </p:nvSpPr>
                <p:spPr bwMode="ltGray">
                  <a:xfrm>
                    <a:off x="2405" y="445"/>
                    <a:ext cx="15" cy="16"/>
                  </a:xfrm>
                  <a:custGeom>
                    <a:avLst/>
                    <a:gdLst>
                      <a:gd name="T0" fmla="*/ 6 w 36"/>
                      <a:gd name="T1" fmla="*/ 28 h 48"/>
                      <a:gd name="T2" fmla="*/ 10 w 36"/>
                      <a:gd name="T3" fmla="*/ 48 h 48"/>
                      <a:gd name="T4" fmla="*/ 6 w 36"/>
                      <a:gd name="T5" fmla="*/ 28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5" name="Freeform 37"/>
                  <p:cNvSpPr>
                    <a:spLocks/>
                  </p:cNvSpPr>
                  <p:nvPr/>
                </p:nvSpPr>
                <p:spPr bwMode="ltGray">
                  <a:xfrm>
                    <a:off x="2393" y="439"/>
                    <a:ext cx="16" cy="12"/>
                  </a:xfrm>
                  <a:custGeom>
                    <a:avLst/>
                    <a:gdLst>
                      <a:gd name="T0" fmla="*/ 0 w 36"/>
                      <a:gd name="T1" fmla="*/ 5 h 37"/>
                      <a:gd name="T2" fmla="*/ 12 w 36"/>
                      <a:gd name="T3" fmla="*/ 1 h 37"/>
                      <a:gd name="T4" fmla="*/ 36 w 36"/>
                      <a:gd name="T5" fmla="*/ 17 h 37"/>
                      <a:gd name="T6" fmla="*/ 8 w 36"/>
                      <a:gd name="T7" fmla="*/ 17 h 37"/>
                      <a:gd name="T8" fmla="*/ 0 w 36"/>
                      <a:gd name="T9" fmla="*/ 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6" name="Freeform 38"/>
                  <p:cNvSpPr>
                    <a:spLocks/>
                  </p:cNvSpPr>
                  <p:nvPr/>
                </p:nvSpPr>
                <p:spPr bwMode="ltGray">
                  <a:xfrm>
                    <a:off x="2878" y="406"/>
                    <a:ext cx="73" cy="33"/>
                  </a:xfrm>
                  <a:custGeom>
                    <a:avLst/>
                    <a:gdLst>
                      <a:gd name="T0" fmla="*/ 0 w 170"/>
                      <a:gd name="T1" fmla="*/ 49 h 96"/>
                      <a:gd name="T2" fmla="*/ 28 w 170"/>
                      <a:gd name="T3" fmla="*/ 25 h 96"/>
                      <a:gd name="T4" fmla="*/ 56 w 170"/>
                      <a:gd name="T5" fmla="*/ 21 h 96"/>
                      <a:gd name="T6" fmla="*/ 80 w 170"/>
                      <a:gd name="T7" fmla="*/ 9 h 96"/>
                      <a:gd name="T8" fmla="*/ 64 w 170"/>
                      <a:gd name="T9" fmla="*/ 25 h 96"/>
                      <a:gd name="T10" fmla="*/ 124 w 170"/>
                      <a:gd name="T11" fmla="*/ 49 h 96"/>
                      <a:gd name="T12" fmla="*/ 160 w 170"/>
                      <a:gd name="T13" fmla="*/ 65 h 96"/>
                      <a:gd name="T14" fmla="*/ 116 w 170"/>
                      <a:gd name="T15" fmla="*/ 77 h 96"/>
                      <a:gd name="T16" fmla="*/ 88 w 170"/>
                      <a:gd name="T17" fmla="*/ 57 h 96"/>
                      <a:gd name="T18" fmla="*/ 76 w 170"/>
                      <a:gd name="T19" fmla="*/ 53 h 96"/>
                      <a:gd name="T20" fmla="*/ 24 w 170"/>
                      <a:gd name="T21" fmla="*/ 41 h 96"/>
                      <a:gd name="T22" fmla="*/ 0 w 170"/>
                      <a:gd name="T23" fmla="*/ 4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7" name="Freeform 39"/>
                  <p:cNvSpPr>
                    <a:spLocks/>
                  </p:cNvSpPr>
                  <p:nvPr/>
                </p:nvSpPr>
                <p:spPr bwMode="ltGray">
                  <a:xfrm>
                    <a:off x="2955" y="433"/>
                    <a:ext cx="59" cy="15"/>
                  </a:xfrm>
                  <a:custGeom>
                    <a:avLst/>
                    <a:gdLst>
                      <a:gd name="T0" fmla="*/ 0 w 138"/>
                      <a:gd name="T1" fmla="*/ 0 h 44"/>
                      <a:gd name="T2" fmla="*/ 52 w 138"/>
                      <a:gd name="T3" fmla="*/ 4 h 44"/>
                      <a:gd name="T4" fmla="*/ 88 w 138"/>
                      <a:gd name="T5" fmla="*/ 24 h 44"/>
                      <a:gd name="T6" fmla="*/ 112 w 138"/>
                      <a:gd name="T7" fmla="*/ 20 h 44"/>
                      <a:gd name="T8" fmla="*/ 108 w 138"/>
                      <a:gd name="T9" fmla="*/ 44 h 44"/>
                      <a:gd name="T10" fmla="*/ 64 w 138"/>
                      <a:gd name="T11" fmla="*/ 40 h 44"/>
                      <a:gd name="T12" fmla="*/ 0 w 138"/>
                      <a:gd name="T13" fmla="*/ 36 h 44"/>
                      <a:gd name="T14" fmla="*/ 28 w 138"/>
                      <a:gd name="T15" fmla="*/ 20 h 44"/>
                      <a:gd name="T16" fmla="*/ 0 w 138"/>
                      <a:gd name="T17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8" name="Freeform 40"/>
                  <p:cNvSpPr>
                    <a:spLocks/>
                  </p:cNvSpPr>
                  <p:nvPr/>
                </p:nvSpPr>
                <p:spPr bwMode="ltGray">
                  <a:xfrm>
                    <a:off x="2924" y="441"/>
                    <a:ext cx="24" cy="14"/>
                  </a:xfrm>
                  <a:custGeom>
                    <a:avLst/>
                    <a:gdLst>
                      <a:gd name="T0" fmla="*/ 17 w 57"/>
                      <a:gd name="T1" fmla="*/ 25 h 42"/>
                      <a:gd name="T2" fmla="*/ 37 w 57"/>
                      <a:gd name="T3" fmla="*/ 13 h 42"/>
                      <a:gd name="T4" fmla="*/ 17 w 57"/>
                      <a:gd name="T5" fmla="*/ 25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9" name="Freeform 41"/>
                  <p:cNvSpPr>
                    <a:spLocks/>
                  </p:cNvSpPr>
                  <p:nvPr/>
                </p:nvSpPr>
                <p:spPr bwMode="ltGray">
                  <a:xfrm>
                    <a:off x="2908" y="398"/>
                    <a:ext cx="16" cy="18"/>
                  </a:xfrm>
                  <a:custGeom>
                    <a:avLst/>
                    <a:gdLst>
                      <a:gd name="T0" fmla="*/ 19 w 39"/>
                      <a:gd name="T1" fmla="*/ 32 h 52"/>
                      <a:gd name="T2" fmla="*/ 19 w 39"/>
                      <a:gd name="T3" fmla="*/ 0 h 52"/>
                      <a:gd name="T4" fmla="*/ 19 w 39"/>
                      <a:gd name="T5" fmla="*/ 32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0" name="Freeform 42"/>
                  <p:cNvSpPr>
                    <a:spLocks/>
                  </p:cNvSpPr>
                  <p:nvPr/>
                </p:nvSpPr>
                <p:spPr bwMode="ltGray">
                  <a:xfrm>
                    <a:off x="3035" y="452"/>
                    <a:ext cx="19" cy="27"/>
                  </a:xfrm>
                  <a:custGeom>
                    <a:avLst/>
                    <a:gdLst>
                      <a:gd name="T0" fmla="*/ 4 w 44"/>
                      <a:gd name="T1" fmla="*/ 9 h 80"/>
                      <a:gd name="T2" fmla="*/ 20 w 44"/>
                      <a:gd name="T3" fmla="*/ 33 h 80"/>
                      <a:gd name="T4" fmla="*/ 24 w 44"/>
                      <a:gd name="T5" fmla="*/ 49 h 80"/>
                      <a:gd name="T6" fmla="*/ 36 w 44"/>
                      <a:gd name="T7" fmla="*/ 53 h 80"/>
                      <a:gd name="T8" fmla="*/ 24 w 44"/>
                      <a:gd name="T9" fmla="*/ 73 h 80"/>
                      <a:gd name="T10" fmla="*/ 0 w 44"/>
                      <a:gd name="T11" fmla="*/ 21 h 80"/>
                      <a:gd name="T12" fmla="*/ 4 w 44"/>
                      <a:gd name="T13" fmla="*/ 9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1" name="Freeform 43"/>
                  <p:cNvSpPr>
                    <a:spLocks/>
                  </p:cNvSpPr>
                  <p:nvPr/>
                </p:nvSpPr>
                <p:spPr bwMode="ltGray">
                  <a:xfrm>
                    <a:off x="2696" y="247"/>
                    <a:ext cx="205" cy="41"/>
                  </a:xfrm>
                  <a:custGeom>
                    <a:avLst/>
                    <a:gdLst>
                      <a:gd name="T0" fmla="*/ 220 w 323"/>
                      <a:gd name="T1" fmla="*/ 1 h 64"/>
                      <a:gd name="T2" fmla="*/ 231 w 323"/>
                      <a:gd name="T3" fmla="*/ 8 h 64"/>
                      <a:gd name="T4" fmla="*/ 235 w 323"/>
                      <a:gd name="T5" fmla="*/ 0 h 64"/>
                      <a:gd name="T6" fmla="*/ 265 w 323"/>
                      <a:gd name="T7" fmla="*/ 0 h 64"/>
                      <a:gd name="T8" fmla="*/ 287 w 323"/>
                      <a:gd name="T9" fmla="*/ 17 h 64"/>
                      <a:gd name="T10" fmla="*/ 319 w 323"/>
                      <a:gd name="T11" fmla="*/ 10 h 64"/>
                      <a:gd name="T12" fmla="*/ 314 w 323"/>
                      <a:gd name="T13" fmla="*/ 29 h 64"/>
                      <a:gd name="T14" fmla="*/ 298 w 323"/>
                      <a:gd name="T15" fmla="*/ 46 h 64"/>
                      <a:gd name="T16" fmla="*/ 295 w 323"/>
                      <a:gd name="T17" fmla="*/ 29 h 64"/>
                      <a:gd name="T18" fmla="*/ 287 w 323"/>
                      <a:gd name="T19" fmla="*/ 31 h 64"/>
                      <a:gd name="T20" fmla="*/ 279 w 323"/>
                      <a:gd name="T21" fmla="*/ 29 h 64"/>
                      <a:gd name="T22" fmla="*/ 263 w 323"/>
                      <a:gd name="T23" fmla="*/ 21 h 64"/>
                      <a:gd name="T24" fmla="*/ 228 w 323"/>
                      <a:gd name="T25" fmla="*/ 38 h 64"/>
                      <a:gd name="T26" fmla="*/ 201 w 323"/>
                      <a:gd name="T27" fmla="*/ 44 h 64"/>
                      <a:gd name="T28" fmla="*/ 212 w 323"/>
                      <a:gd name="T29" fmla="*/ 57 h 64"/>
                      <a:gd name="T30" fmla="*/ 188 w 323"/>
                      <a:gd name="T31" fmla="*/ 63 h 64"/>
                      <a:gd name="T32" fmla="*/ 169 w 323"/>
                      <a:gd name="T33" fmla="*/ 61 h 64"/>
                      <a:gd name="T34" fmla="*/ 177 w 323"/>
                      <a:gd name="T35" fmla="*/ 57 h 64"/>
                      <a:gd name="T36" fmla="*/ 171 w 323"/>
                      <a:gd name="T37" fmla="*/ 40 h 64"/>
                      <a:gd name="T38" fmla="*/ 169 w 323"/>
                      <a:gd name="T39" fmla="*/ 31 h 64"/>
                      <a:gd name="T40" fmla="*/ 158 w 323"/>
                      <a:gd name="T41" fmla="*/ 23 h 64"/>
                      <a:gd name="T42" fmla="*/ 142 w 323"/>
                      <a:gd name="T43" fmla="*/ 27 h 64"/>
                      <a:gd name="T44" fmla="*/ 134 w 323"/>
                      <a:gd name="T45" fmla="*/ 27 h 64"/>
                      <a:gd name="T46" fmla="*/ 123 w 323"/>
                      <a:gd name="T47" fmla="*/ 25 h 64"/>
                      <a:gd name="T48" fmla="*/ 83 w 323"/>
                      <a:gd name="T49" fmla="*/ 2 h 64"/>
                      <a:gd name="T50" fmla="*/ 59 w 323"/>
                      <a:gd name="T51" fmla="*/ 14 h 64"/>
                      <a:gd name="T52" fmla="*/ 1 w 323"/>
                      <a:gd name="T53" fmla="*/ 0 h 64"/>
                      <a:gd name="T54" fmla="*/ 220 w 323"/>
                      <a:gd name="T55" fmla="*/ 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2" name="Freeform 44"/>
                  <p:cNvSpPr>
                    <a:spLocks/>
                  </p:cNvSpPr>
                  <p:nvPr/>
                </p:nvSpPr>
                <p:spPr bwMode="ltGray">
                  <a:xfrm>
                    <a:off x="2515" y="246"/>
                    <a:ext cx="190" cy="20"/>
                  </a:xfrm>
                  <a:custGeom>
                    <a:avLst/>
                    <a:gdLst>
                      <a:gd name="T0" fmla="*/ 105 w 300"/>
                      <a:gd name="T1" fmla="*/ 31 h 31"/>
                      <a:gd name="T2" fmla="*/ 30 w 300"/>
                      <a:gd name="T3" fmla="*/ 1 h 31"/>
                      <a:gd name="T4" fmla="*/ 285 w 300"/>
                      <a:gd name="T5" fmla="*/ 0 h 31"/>
                      <a:gd name="T6" fmla="*/ 296 w 300"/>
                      <a:gd name="T7" fmla="*/ 14 h 31"/>
                      <a:gd name="T8" fmla="*/ 264 w 300"/>
                      <a:gd name="T9" fmla="*/ 16 h 31"/>
                      <a:gd name="T10" fmla="*/ 105 w 300"/>
                      <a:gd name="T11" fmla="*/ 31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3" name="Freeform 45"/>
                  <p:cNvSpPr>
                    <a:spLocks/>
                  </p:cNvSpPr>
                  <p:nvPr/>
                </p:nvSpPr>
                <p:spPr bwMode="ltGray">
                  <a:xfrm>
                    <a:off x="2096" y="275"/>
                    <a:ext cx="18" cy="10"/>
                  </a:xfrm>
                  <a:custGeom>
                    <a:avLst/>
                    <a:gdLst>
                      <a:gd name="T0" fmla="*/ 0 w 41"/>
                      <a:gd name="T1" fmla="*/ 25 h 29"/>
                      <a:gd name="T2" fmla="*/ 12 w 41"/>
                      <a:gd name="T3" fmla="*/ 29 h 29"/>
                      <a:gd name="T4" fmla="*/ 0 w 41"/>
                      <a:gd name="T5" fmla="*/ 25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4" name="Freeform 46"/>
                  <p:cNvSpPr>
                    <a:spLocks/>
                  </p:cNvSpPr>
                  <p:nvPr/>
                </p:nvSpPr>
                <p:spPr bwMode="ltGray">
                  <a:xfrm>
                    <a:off x="1606" y="246"/>
                    <a:ext cx="436" cy="152"/>
                  </a:xfrm>
                  <a:custGeom>
                    <a:avLst/>
                    <a:gdLst>
                      <a:gd name="T0" fmla="*/ 73 w 436"/>
                      <a:gd name="T1" fmla="*/ 1 h 152"/>
                      <a:gd name="T2" fmla="*/ 436 w 436"/>
                      <a:gd name="T3" fmla="*/ 0 h 152"/>
                      <a:gd name="T4" fmla="*/ 416 w 436"/>
                      <a:gd name="T5" fmla="*/ 54 h 152"/>
                      <a:gd name="T6" fmla="*/ 397 w 436"/>
                      <a:gd name="T7" fmla="*/ 68 h 152"/>
                      <a:gd name="T8" fmla="*/ 392 w 436"/>
                      <a:gd name="T9" fmla="*/ 70 h 152"/>
                      <a:gd name="T10" fmla="*/ 375 w 436"/>
                      <a:gd name="T11" fmla="*/ 73 h 152"/>
                      <a:gd name="T12" fmla="*/ 361 w 436"/>
                      <a:gd name="T13" fmla="*/ 88 h 152"/>
                      <a:gd name="T14" fmla="*/ 362 w 436"/>
                      <a:gd name="T15" fmla="*/ 99 h 152"/>
                      <a:gd name="T16" fmla="*/ 364 w 436"/>
                      <a:gd name="T17" fmla="*/ 107 h 152"/>
                      <a:gd name="T18" fmla="*/ 366 w 436"/>
                      <a:gd name="T19" fmla="*/ 113 h 152"/>
                      <a:gd name="T20" fmla="*/ 362 w 436"/>
                      <a:gd name="T21" fmla="*/ 122 h 152"/>
                      <a:gd name="T22" fmla="*/ 351 w 436"/>
                      <a:gd name="T23" fmla="*/ 120 h 152"/>
                      <a:gd name="T24" fmla="*/ 342 w 436"/>
                      <a:gd name="T25" fmla="*/ 129 h 152"/>
                      <a:gd name="T26" fmla="*/ 347 w 436"/>
                      <a:gd name="T27" fmla="*/ 105 h 152"/>
                      <a:gd name="T28" fmla="*/ 338 w 436"/>
                      <a:gd name="T29" fmla="*/ 100 h 152"/>
                      <a:gd name="T30" fmla="*/ 344 w 436"/>
                      <a:gd name="T31" fmla="*/ 93 h 152"/>
                      <a:gd name="T32" fmla="*/ 342 w 436"/>
                      <a:gd name="T33" fmla="*/ 89 h 152"/>
                      <a:gd name="T34" fmla="*/ 320 w 436"/>
                      <a:gd name="T35" fmla="*/ 94 h 152"/>
                      <a:gd name="T36" fmla="*/ 317 w 436"/>
                      <a:gd name="T37" fmla="*/ 85 h 152"/>
                      <a:gd name="T38" fmla="*/ 297 w 436"/>
                      <a:gd name="T39" fmla="*/ 94 h 152"/>
                      <a:gd name="T40" fmla="*/ 320 w 436"/>
                      <a:gd name="T41" fmla="*/ 103 h 152"/>
                      <a:gd name="T42" fmla="*/ 305 w 436"/>
                      <a:gd name="T43" fmla="*/ 117 h 152"/>
                      <a:gd name="T44" fmla="*/ 311 w 436"/>
                      <a:gd name="T45" fmla="*/ 126 h 152"/>
                      <a:gd name="T46" fmla="*/ 315 w 436"/>
                      <a:gd name="T47" fmla="*/ 138 h 152"/>
                      <a:gd name="T48" fmla="*/ 309 w 436"/>
                      <a:gd name="T49" fmla="*/ 139 h 152"/>
                      <a:gd name="T50" fmla="*/ 314 w 436"/>
                      <a:gd name="T51" fmla="*/ 144 h 152"/>
                      <a:gd name="T52" fmla="*/ 307 w 436"/>
                      <a:gd name="T53" fmla="*/ 152 h 152"/>
                      <a:gd name="T54" fmla="*/ 0 w 436"/>
                      <a:gd name="T55" fmla="*/ 149 h 152"/>
                      <a:gd name="T56" fmla="*/ 73 w 436"/>
                      <a:gd name="T57" fmla="*/ 1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5" name="Freeform 47"/>
                  <p:cNvSpPr>
                    <a:spLocks/>
                  </p:cNvSpPr>
                  <p:nvPr/>
                </p:nvSpPr>
                <p:spPr bwMode="ltGray">
                  <a:xfrm>
                    <a:off x="2043" y="241"/>
                    <a:ext cx="20" cy="55"/>
                  </a:xfrm>
                  <a:custGeom>
                    <a:avLst/>
                    <a:gdLst>
                      <a:gd name="T0" fmla="*/ 5 w 47"/>
                      <a:gd name="T1" fmla="*/ 156 h 165"/>
                      <a:gd name="T2" fmla="*/ 15 w 47"/>
                      <a:gd name="T3" fmla="*/ 108 h 165"/>
                      <a:gd name="T4" fmla="*/ 17 w 47"/>
                      <a:gd name="T5" fmla="*/ 68 h 165"/>
                      <a:gd name="T6" fmla="*/ 11 w 47"/>
                      <a:gd name="T7" fmla="*/ 40 h 165"/>
                      <a:gd name="T8" fmla="*/ 17 w 47"/>
                      <a:gd name="T9" fmla="*/ 12 h 165"/>
                      <a:gd name="T10" fmla="*/ 21 w 47"/>
                      <a:gd name="T11" fmla="*/ 0 h 165"/>
                      <a:gd name="T12" fmla="*/ 31 w 47"/>
                      <a:gd name="T13" fmla="*/ 30 h 165"/>
                      <a:gd name="T14" fmla="*/ 47 w 47"/>
                      <a:gd name="T15" fmla="*/ 98 h 165"/>
                      <a:gd name="T16" fmla="*/ 31 w 47"/>
                      <a:gd name="T17" fmla="*/ 108 h 165"/>
                      <a:gd name="T18" fmla="*/ 23 w 47"/>
                      <a:gd name="T19" fmla="*/ 126 h 165"/>
                      <a:gd name="T20" fmla="*/ 21 w 47"/>
                      <a:gd name="T21" fmla="*/ 132 h 165"/>
                      <a:gd name="T22" fmla="*/ 27 w 47"/>
                      <a:gd name="T23" fmla="*/ 134 h 165"/>
                      <a:gd name="T24" fmla="*/ 31 w 47"/>
                      <a:gd name="T25" fmla="*/ 146 h 165"/>
                      <a:gd name="T26" fmla="*/ 13 w 47"/>
                      <a:gd name="T27" fmla="*/ 148 h 165"/>
                      <a:gd name="T28" fmla="*/ 7 w 47"/>
                      <a:gd name="T29" fmla="*/ 160 h 165"/>
                      <a:gd name="T30" fmla="*/ 3 w 47"/>
                      <a:gd name="T31" fmla="*/ 154 h 165"/>
                      <a:gd name="T32" fmla="*/ 5 w 47"/>
                      <a:gd name="T33" fmla="*/ 156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6" name="Freeform 48"/>
                  <p:cNvSpPr>
                    <a:spLocks/>
                  </p:cNvSpPr>
                  <p:nvPr/>
                </p:nvSpPr>
                <p:spPr bwMode="ltGray">
                  <a:xfrm>
                    <a:off x="2031" y="287"/>
                    <a:ext cx="59" cy="34"/>
                  </a:xfrm>
                  <a:custGeom>
                    <a:avLst/>
                    <a:gdLst>
                      <a:gd name="T0" fmla="*/ 26 w 138"/>
                      <a:gd name="T1" fmla="*/ 61 h 103"/>
                      <a:gd name="T2" fmla="*/ 30 w 138"/>
                      <a:gd name="T3" fmla="*/ 43 h 103"/>
                      <a:gd name="T4" fmla="*/ 50 w 138"/>
                      <a:gd name="T5" fmla="*/ 33 h 103"/>
                      <a:gd name="T6" fmla="*/ 54 w 138"/>
                      <a:gd name="T7" fmla="*/ 45 h 103"/>
                      <a:gd name="T8" fmla="*/ 66 w 138"/>
                      <a:gd name="T9" fmla="*/ 49 h 103"/>
                      <a:gd name="T10" fmla="*/ 80 w 138"/>
                      <a:gd name="T11" fmla="*/ 55 h 103"/>
                      <a:gd name="T12" fmla="*/ 116 w 138"/>
                      <a:gd name="T13" fmla="*/ 33 h 103"/>
                      <a:gd name="T14" fmla="*/ 130 w 138"/>
                      <a:gd name="T15" fmla="*/ 17 h 103"/>
                      <a:gd name="T16" fmla="*/ 138 w 138"/>
                      <a:gd name="T17" fmla="*/ 11 h 103"/>
                      <a:gd name="T18" fmla="*/ 106 w 138"/>
                      <a:gd name="T19" fmla="*/ 49 h 103"/>
                      <a:gd name="T20" fmla="*/ 84 w 138"/>
                      <a:gd name="T21" fmla="*/ 67 h 103"/>
                      <a:gd name="T22" fmla="*/ 66 w 138"/>
                      <a:gd name="T23" fmla="*/ 81 h 103"/>
                      <a:gd name="T24" fmla="*/ 48 w 138"/>
                      <a:gd name="T25" fmla="*/ 103 h 103"/>
                      <a:gd name="T26" fmla="*/ 26 w 138"/>
                      <a:gd name="T27" fmla="*/ 89 h 103"/>
                      <a:gd name="T28" fmla="*/ 20 w 138"/>
                      <a:gd name="T29" fmla="*/ 87 h 103"/>
                      <a:gd name="T30" fmla="*/ 22 w 138"/>
                      <a:gd name="T31" fmla="*/ 97 h 103"/>
                      <a:gd name="T32" fmla="*/ 0 w 138"/>
                      <a:gd name="T33" fmla="*/ 97 h 103"/>
                      <a:gd name="T34" fmla="*/ 10 w 138"/>
                      <a:gd name="T35" fmla="*/ 79 h 103"/>
                      <a:gd name="T36" fmla="*/ 26 w 138"/>
                      <a:gd name="T37" fmla="*/ 61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7" name="Freeform 49"/>
                  <p:cNvSpPr>
                    <a:spLocks/>
                  </p:cNvSpPr>
                  <p:nvPr/>
                </p:nvSpPr>
                <p:spPr bwMode="ltGray">
                  <a:xfrm>
                    <a:off x="1968" y="319"/>
                    <a:ext cx="80" cy="72"/>
                  </a:xfrm>
                  <a:custGeom>
                    <a:avLst/>
                    <a:gdLst>
                      <a:gd name="T0" fmla="*/ 158 w 188"/>
                      <a:gd name="T1" fmla="*/ 24 h 214"/>
                      <a:gd name="T2" fmla="*/ 160 w 188"/>
                      <a:gd name="T3" fmla="*/ 6 h 214"/>
                      <a:gd name="T4" fmla="*/ 170 w 188"/>
                      <a:gd name="T5" fmla="*/ 0 h 214"/>
                      <a:gd name="T6" fmla="*/ 182 w 188"/>
                      <a:gd name="T7" fmla="*/ 24 h 214"/>
                      <a:gd name="T8" fmla="*/ 188 w 188"/>
                      <a:gd name="T9" fmla="*/ 42 h 214"/>
                      <a:gd name="T10" fmla="*/ 178 w 188"/>
                      <a:gd name="T11" fmla="*/ 58 h 214"/>
                      <a:gd name="T12" fmla="*/ 170 w 188"/>
                      <a:gd name="T13" fmla="*/ 76 h 214"/>
                      <a:gd name="T14" fmla="*/ 162 w 188"/>
                      <a:gd name="T15" fmla="*/ 126 h 214"/>
                      <a:gd name="T16" fmla="*/ 144 w 188"/>
                      <a:gd name="T17" fmla="*/ 136 h 214"/>
                      <a:gd name="T18" fmla="*/ 120 w 188"/>
                      <a:gd name="T19" fmla="*/ 138 h 214"/>
                      <a:gd name="T20" fmla="*/ 112 w 188"/>
                      <a:gd name="T21" fmla="*/ 124 h 214"/>
                      <a:gd name="T22" fmla="*/ 102 w 188"/>
                      <a:gd name="T23" fmla="*/ 146 h 214"/>
                      <a:gd name="T24" fmla="*/ 90 w 188"/>
                      <a:gd name="T25" fmla="*/ 150 h 214"/>
                      <a:gd name="T26" fmla="*/ 80 w 188"/>
                      <a:gd name="T27" fmla="*/ 132 h 214"/>
                      <a:gd name="T28" fmla="*/ 58 w 188"/>
                      <a:gd name="T29" fmla="*/ 144 h 214"/>
                      <a:gd name="T30" fmla="*/ 76 w 188"/>
                      <a:gd name="T31" fmla="*/ 142 h 214"/>
                      <a:gd name="T32" fmla="*/ 78 w 188"/>
                      <a:gd name="T33" fmla="*/ 160 h 214"/>
                      <a:gd name="T34" fmla="*/ 58 w 188"/>
                      <a:gd name="T35" fmla="*/ 166 h 214"/>
                      <a:gd name="T36" fmla="*/ 34 w 188"/>
                      <a:gd name="T37" fmla="*/ 166 h 214"/>
                      <a:gd name="T38" fmla="*/ 36 w 188"/>
                      <a:gd name="T39" fmla="*/ 154 h 214"/>
                      <a:gd name="T40" fmla="*/ 46 w 188"/>
                      <a:gd name="T41" fmla="*/ 144 h 214"/>
                      <a:gd name="T42" fmla="*/ 34 w 188"/>
                      <a:gd name="T43" fmla="*/ 148 h 214"/>
                      <a:gd name="T44" fmla="*/ 26 w 188"/>
                      <a:gd name="T45" fmla="*/ 166 h 214"/>
                      <a:gd name="T46" fmla="*/ 30 w 188"/>
                      <a:gd name="T47" fmla="*/ 190 h 214"/>
                      <a:gd name="T48" fmla="*/ 14 w 188"/>
                      <a:gd name="T49" fmla="*/ 200 h 214"/>
                      <a:gd name="T50" fmla="*/ 0 w 188"/>
                      <a:gd name="T51" fmla="*/ 214 h 214"/>
                      <a:gd name="T52" fmla="*/ 8 w 188"/>
                      <a:gd name="T53" fmla="*/ 188 h 214"/>
                      <a:gd name="T54" fmla="*/ 0 w 188"/>
                      <a:gd name="T55" fmla="*/ 164 h 214"/>
                      <a:gd name="T56" fmla="*/ 14 w 188"/>
                      <a:gd name="T57" fmla="*/ 152 h 214"/>
                      <a:gd name="T58" fmla="*/ 32 w 188"/>
                      <a:gd name="T59" fmla="*/ 134 h 214"/>
                      <a:gd name="T60" fmla="*/ 44 w 188"/>
                      <a:gd name="T61" fmla="*/ 118 h 214"/>
                      <a:gd name="T62" fmla="*/ 72 w 188"/>
                      <a:gd name="T63" fmla="*/ 116 h 214"/>
                      <a:gd name="T64" fmla="*/ 84 w 188"/>
                      <a:gd name="T65" fmla="*/ 112 h 214"/>
                      <a:gd name="T66" fmla="*/ 114 w 188"/>
                      <a:gd name="T67" fmla="*/ 78 h 214"/>
                      <a:gd name="T68" fmla="*/ 120 w 188"/>
                      <a:gd name="T69" fmla="*/ 92 h 214"/>
                      <a:gd name="T70" fmla="*/ 132 w 188"/>
                      <a:gd name="T71" fmla="*/ 76 h 214"/>
                      <a:gd name="T72" fmla="*/ 150 w 188"/>
                      <a:gd name="T73" fmla="*/ 54 h 214"/>
                      <a:gd name="T74" fmla="*/ 154 w 188"/>
                      <a:gd name="T75" fmla="*/ 42 h 214"/>
                      <a:gd name="T76" fmla="*/ 148 w 188"/>
                      <a:gd name="T77" fmla="*/ 38 h 214"/>
                      <a:gd name="T78" fmla="*/ 152 w 188"/>
                      <a:gd name="T79" fmla="*/ 32 h 214"/>
                      <a:gd name="T80" fmla="*/ 158 w 188"/>
                      <a:gd name="T81" fmla="*/ 24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8" name="Freeform 50"/>
                  <p:cNvSpPr>
                    <a:spLocks/>
                  </p:cNvSpPr>
                  <p:nvPr/>
                </p:nvSpPr>
                <p:spPr bwMode="ltGray">
                  <a:xfrm>
                    <a:off x="2021" y="340"/>
                    <a:ext cx="6" cy="4"/>
                  </a:xfrm>
                  <a:custGeom>
                    <a:avLst/>
                    <a:gdLst>
                      <a:gd name="T0" fmla="*/ 0 w 13"/>
                      <a:gd name="T1" fmla="*/ 9 h 13"/>
                      <a:gd name="T2" fmla="*/ 4 w 13"/>
                      <a:gd name="T3" fmla="*/ 13 h 13"/>
                      <a:gd name="T4" fmla="*/ 0 w 13"/>
                      <a:gd name="T5" fmla="*/ 9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9" name="Freeform 51"/>
                  <p:cNvSpPr>
                    <a:spLocks/>
                  </p:cNvSpPr>
                  <p:nvPr/>
                </p:nvSpPr>
                <p:spPr bwMode="ltGray">
                  <a:xfrm>
                    <a:off x="1573" y="389"/>
                    <a:ext cx="347" cy="189"/>
                  </a:xfrm>
                  <a:custGeom>
                    <a:avLst/>
                    <a:gdLst>
                      <a:gd name="T0" fmla="*/ 812 w 812"/>
                      <a:gd name="T1" fmla="*/ 26 h 564"/>
                      <a:gd name="T2" fmla="*/ 778 w 812"/>
                      <a:gd name="T3" fmla="*/ 78 h 564"/>
                      <a:gd name="T4" fmla="*/ 748 w 812"/>
                      <a:gd name="T5" fmla="*/ 122 h 564"/>
                      <a:gd name="T6" fmla="*/ 722 w 812"/>
                      <a:gd name="T7" fmla="*/ 142 h 564"/>
                      <a:gd name="T8" fmla="*/ 634 w 812"/>
                      <a:gd name="T9" fmla="*/ 180 h 564"/>
                      <a:gd name="T10" fmla="*/ 632 w 812"/>
                      <a:gd name="T11" fmla="*/ 210 h 564"/>
                      <a:gd name="T12" fmla="*/ 604 w 812"/>
                      <a:gd name="T13" fmla="*/ 230 h 564"/>
                      <a:gd name="T14" fmla="*/ 620 w 812"/>
                      <a:gd name="T15" fmla="*/ 178 h 564"/>
                      <a:gd name="T16" fmla="*/ 576 w 812"/>
                      <a:gd name="T17" fmla="*/ 188 h 564"/>
                      <a:gd name="T18" fmla="*/ 556 w 812"/>
                      <a:gd name="T19" fmla="*/ 218 h 564"/>
                      <a:gd name="T20" fmla="*/ 596 w 812"/>
                      <a:gd name="T21" fmla="*/ 280 h 564"/>
                      <a:gd name="T22" fmla="*/ 594 w 812"/>
                      <a:gd name="T23" fmla="*/ 368 h 564"/>
                      <a:gd name="T24" fmla="*/ 542 w 812"/>
                      <a:gd name="T25" fmla="*/ 406 h 564"/>
                      <a:gd name="T26" fmla="*/ 522 w 812"/>
                      <a:gd name="T27" fmla="*/ 386 h 564"/>
                      <a:gd name="T28" fmla="*/ 482 w 812"/>
                      <a:gd name="T29" fmla="*/ 348 h 564"/>
                      <a:gd name="T30" fmla="*/ 462 w 812"/>
                      <a:gd name="T31" fmla="*/ 348 h 564"/>
                      <a:gd name="T32" fmla="*/ 450 w 812"/>
                      <a:gd name="T33" fmla="*/ 394 h 564"/>
                      <a:gd name="T34" fmla="*/ 500 w 812"/>
                      <a:gd name="T35" fmla="*/ 464 h 564"/>
                      <a:gd name="T36" fmla="*/ 510 w 812"/>
                      <a:gd name="T37" fmla="*/ 524 h 564"/>
                      <a:gd name="T38" fmla="*/ 526 w 812"/>
                      <a:gd name="T39" fmla="*/ 560 h 564"/>
                      <a:gd name="T40" fmla="*/ 492 w 812"/>
                      <a:gd name="T41" fmla="*/ 544 h 564"/>
                      <a:gd name="T42" fmla="*/ 470 w 812"/>
                      <a:gd name="T43" fmla="*/ 518 h 564"/>
                      <a:gd name="T44" fmla="*/ 422 w 812"/>
                      <a:gd name="T45" fmla="*/ 424 h 564"/>
                      <a:gd name="T46" fmla="*/ 426 w 812"/>
                      <a:gd name="T47" fmla="*/ 310 h 564"/>
                      <a:gd name="T48" fmla="*/ 422 w 812"/>
                      <a:gd name="T49" fmla="*/ 268 h 564"/>
                      <a:gd name="T50" fmla="*/ 412 w 812"/>
                      <a:gd name="T51" fmla="*/ 276 h 564"/>
                      <a:gd name="T52" fmla="*/ 386 w 812"/>
                      <a:gd name="T53" fmla="*/ 266 h 564"/>
                      <a:gd name="T54" fmla="*/ 360 w 812"/>
                      <a:gd name="T55" fmla="*/ 170 h 564"/>
                      <a:gd name="T56" fmla="*/ 330 w 812"/>
                      <a:gd name="T57" fmla="*/ 166 h 564"/>
                      <a:gd name="T58" fmla="*/ 288 w 812"/>
                      <a:gd name="T59" fmla="*/ 172 h 564"/>
                      <a:gd name="T60" fmla="*/ 242 w 812"/>
                      <a:gd name="T61" fmla="*/ 232 h 564"/>
                      <a:gd name="T62" fmla="*/ 196 w 812"/>
                      <a:gd name="T63" fmla="*/ 268 h 564"/>
                      <a:gd name="T64" fmla="*/ 184 w 812"/>
                      <a:gd name="T65" fmla="*/ 274 h 564"/>
                      <a:gd name="T66" fmla="*/ 160 w 812"/>
                      <a:gd name="T67" fmla="*/ 328 h 564"/>
                      <a:gd name="T68" fmla="*/ 152 w 812"/>
                      <a:gd name="T69" fmla="*/ 354 h 564"/>
                      <a:gd name="T70" fmla="*/ 128 w 812"/>
                      <a:gd name="T71" fmla="*/ 404 h 564"/>
                      <a:gd name="T72" fmla="*/ 94 w 812"/>
                      <a:gd name="T73" fmla="*/ 392 h 564"/>
                      <a:gd name="T74" fmla="*/ 66 w 812"/>
                      <a:gd name="T75" fmla="*/ 258 h 564"/>
                      <a:gd name="T76" fmla="*/ 72 w 812"/>
                      <a:gd name="T77" fmla="*/ 156 h 564"/>
                      <a:gd name="T78" fmla="*/ 44 w 812"/>
                      <a:gd name="T79" fmla="*/ 180 h 564"/>
                      <a:gd name="T80" fmla="*/ 20 w 812"/>
                      <a:gd name="T81" fmla="*/ 150 h 564"/>
                      <a:gd name="T82" fmla="*/ 24 w 812"/>
                      <a:gd name="T83" fmla="*/ 138 h 564"/>
                      <a:gd name="T84" fmla="*/ 0 w 812"/>
                      <a:gd name="T85" fmla="*/ 92 h 564"/>
                      <a:gd name="T86" fmla="*/ 798 w 812"/>
                      <a:gd name="T87" fmla="*/ 6 h 5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0" name="Freeform 52"/>
                  <p:cNvSpPr>
                    <a:spLocks/>
                  </p:cNvSpPr>
                  <p:nvPr/>
                </p:nvSpPr>
                <p:spPr bwMode="ltGray">
                  <a:xfrm>
                    <a:off x="1634" y="519"/>
                    <a:ext cx="19" cy="29"/>
                  </a:xfrm>
                  <a:custGeom>
                    <a:avLst/>
                    <a:gdLst>
                      <a:gd name="T0" fmla="*/ 7 w 43"/>
                      <a:gd name="T1" fmla="*/ 11 h 85"/>
                      <a:gd name="T2" fmla="*/ 17 w 43"/>
                      <a:gd name="T3" fmla="*/ 3 h 85"/>
                      <a:gd name="T4" fmla="*/ 37 w 43"/>
                      <a:gd name="T5" fmla="*/ 33 h 85"/>
                      <a:gd name="T6" fmla="*/ 19 w 43"/>
                      <a:gd name="T7" fmla="*/ 85 h 85"/>
                      <a:gd name="T8" fmla="*/ 1 w 43"/>
                      <a:gd name="T9" fmla="*/ 69 h 85"/>
                      <a:gd name="T10" fmla="*/ 7 w 43"/>
                      <a:gd name="T11" fmla="*/ 11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1" name="Freeform 53"/>
                  <p:cNvSpPr>
                    <a:spLocks/>
                  </p:cNvSpPr>
                  <p:nvPr/>
                </p:nvSpPr>
                <p:spPr bwMode="ltGray">
                  <a:xfrm>
                    <a:off x="1900" y="421"/>
                    <a:ext cx="18" cy="24"/>
                  </a:xfrm>
                  <a:custGeom>
                    <a:avLst/>
                    <a:gdLst>
                      <a:gd name="T0" fmla="*/ 13 w 44"/>
                      <a:gd name="T1" fmla="*/ 28 h 74"/>
                      <a:gd name="T2" fmla="*/ 29 w 44"/>
                      <a:gd name="T3" fmla="*/ 2 h 74"/>
                      <a:gd name="T4" fmla="*/ 43 w 44"/>
                      <a:gd name="T5" fmla="*/ 4 h 74"/>
                      <a:gd name="T6" fmla="*/ 39 w 44"/>
                      <a:gd name="T7" fmla="*/ 26 h 74"/>
                      <a:gd name="T8" fmla="*/ 13 w 44"/>
                      <a:gd name="T9" fmla="*/ 74 h 74"/>
                      <a:gd name="T10" fmla="*/ 7 w 44"/>
                      <a:gd name="T11" fmla="*/ 60 h 74"/>
                      <a:gd name="T12" fmla="*/ 3 w 44"/>
                      <a:gd name="T13" fmla="*/ 36 h 74"/>
                      <a:gd name="T14" fmla="*/ 13 w 44"/>
                      <a:gd name="T15" fmla="*/ 28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2" name="Freeform 54"/>
                  <p:cNvSpPr>
                    <a:spLocks/>
                  </p:cNvSpPr>
                  <p:nvPr/>
                </p:nvSpPr>
                <p:spPr bwMode="ltGray">
                  <a:xfrm>
                    <a:off x="1951" y="409"/>
                    <a:ext cx="9" cy="10"/>
                  </a:xfrm>
                  <a:custGeom>
                    <a:avLst/>
                    <a:gdLst>
                      <a:gd name="T0" fmla="*/ 7 w 20"/>
                      <a:gd name="T1" fmla="*/ 16 h 30"/>
                      <a:gd name="T2" fmla="*/ 5 w 20"/>
                      <a:gd name="T3" fmla="*/ 30 h 30"/>
                      <a:gd name="T4" fmla="*/ 7 w 20"/>
                      <a:gd name="T5" fmla="*/ 16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3" name="Freeform 55"/>
                  <p:cNvSpPr>
                    <a:spLocks/>
                  </p:cNvSpPr>
                  <p:nvPr/>
                </p:nvSpPr>
                <p:spPr bwMode="ltGray">
                  <a:xfrm>
                    <a:off x="1021" y="314"/>
                    <a:ext cx="433" cy="354"/>
                  </a:xfrm>
                  <a:custGeom>
                    <a:avLst/>
                    <a:gdLst>
                      <a:gd name="T0" fmla="*/ 481 w 682"/>
                      <a:gd name="T1" fmla="*/ 464 h 557"/>
                      <a:gd name="T2" fmla="*/ 486 w 682"/>
                      <a:gd name="T3" fmla="*/ 451 h 557"/>
                      <a:gd name="T4" fmla="*/ 500 w 682"/>
                      <a:gd name="T5" fmla="*/ 413 h 557"/>
                      <a:gd name="T6" fmla="*/ 309 w 682"/>
                      <a:gd name="T7" fmla="*/ 287 h 557"/>
                      <a:gd name="T8" fmla="*/ 282 w 682"/>
                      <a:gd name="T9" fmla="*/ 346 h 557"/>
                      <a:gd name="T10" fmla="*/ 303 w 682"/>
                      <a:gd name="T11" fmla="*/ 556 h 557"/>
                      <a:gd name="T12" fmla="*/ 282 w 682"/>
                      <a:gd name="T13" fmla="*/ 494 h 557"/>
                      <a:gd name="T14" fmla="*/ 242 w 682"/>
                      <a:gd name="T15" fmla="*/ 439 h 557"/>
                      <a:gd name="T16" fmla="*/ 245 w 682"/>
                      <a:gd name="T17" fmla="*/ 413 h 557"/>
                      <a:gd name="T18" fmla="*/ 247 w 682"/>
                      <a:gd name="T19" fmla="*/ 394 h 557"/>
                      <a:gd name="T20" fmla="*/ 220 w 682"/>
                      <a:gd name="T21" fmla="*/ 375 h 557"/>
                      <a:gd name="T22" fmla="*/ 194 w 682"/>
                      <a:gd name="T23" fmla="*/ 346 h 557"/>
                      <a:gd name="T24" fmla="*/ 148 w 682"/>
                      <a:gd name="T25" fmla="*/ 354 h 557"/>
                      <a:gd name="T26" fmla="*/ 126 w 682"/>
                      <a:gd name="T27" fmla="*/ 365 h 557"/>
                      <a:gd name="T28" fmla="*/ 78 w 682"/>
                      <a:gd name="T29" fmla="*/ 365 h 557"/>
                      <a:gd name="T30" fmla="*/ 22 w 682"/>
                      <a:gd name="T31" fmla="*/ 312 h 557"/>
                      <a:gd name="T32" fmla="*/ 11 w 682"/>
                      <a:gd name="T33" fmla="*/ 295 h 557"/>
                      <a:gd name="T34" fmla="*/ 0 w 682"/>
                      <a:gd name="T35" fmla="*/ 264 h 557"/>
                      <a:gd name="T36" fmla="*/ 24 w 682"/>
                      <a:gd name="T37" fmla="*/ 213 h 557"/>
                      <a:gd name="T38" fmla="*/ 32 w 682"/>
                      <a:gd name="T39" fmla="*/ 181 h 557"/>
                      <a:gd name="T40" fmla="*/ 51 w 682"/>
                      <a:gd name="T41" fmla="*/ 143 h 557"/>
                      <a:gd name="T42" fmla="*/ 81 w 682"/>
                      <a:gd name="T43" fmla="*/ 116 h 557"/>
                      <a:gd name="T44" fmla="*/ 167 w 682"/>
                      <a:gd name="T45" fmla="*/ 67 h 557"/>
                      <a:gd name="T46" fmla="*/ 220 w 682"/>
                      <a:gd name="T47" fmla="*/ 30 h 557"/>
                      <a:gd name="T48" fmla="*/ 258 w 682"/>
                      <a:gd name="T49" fmla="*/ 6 h 557"/>
                      <a:gd name="T50" fmla="*/ 363 w 682"/>
                      <a:gd name="T51" fmla="*/ 2 h 557"/>
                      <a:gd name="T52" fmla="*/ 398 w 682"/>
                      <a:gd name="T53" fmla="*/ 0 h 557"/>
                      <a:gd name="T54" fmla="*/ 384 w 682"/>
                      <a:gd name="T55" fmla="*/ 34 h 557"/>
                      <a:gd name="T56" fmla="*/ 443 w 682"/>
                      <a:gd name="T57" fmla="*/ 84 h 557"/>
                      <a:gd name="T58" fmla="*/ 497 w 682"/>
                      <a:gd name="T59" fmla="*/ 74 h 557"/>
                      <a:gd name="T60" fmla="*/ 529 w 682"/>
                      <a:gd name="T61" fmla="*/ 82 h 557"/>
                      <a:gd name="T62" fmla="*/ 559 w 682"/>
                      <a:gd name="T63" fmla="*/ 97 h 557"/>
                      <a:gd name="T64" fmla="*/ 572 w 682"/>
                      <a:gd name="T65" fmla="*/ 188 h 557"/>
                      <a:gd name="T66" fmla="*/ 572 w 682"/>
                      <a:gd name="T67" fmla="*/ 240 h 557"/>
                      <a:gd name="T68" fmla="*/ 599 w 682"/>
                      <a:gd name="T69" fmla="*/ 283 h 557"/>
                      <a:gd name="T70" fmla="*/ 645 w 682"/>
                      <a:gd name="T71" fmla="*/ 300 h 557"/>
                      <a:gd name="T72" fmla="*/ 680 w 682"/>
                      <a:gd name="T73" fmla="*/ 295 h 557"/>
                      <a:gd name="T74" fmla="*/ 664 w 682"/>
                      <a:gd name="T75" fmla="*/ 340 h 557"/>
                      <a:gd name="T76" fmla="*/ 599 w 682"/>
                      <a:gd name="T77" fmla="*/ 407 h 557"/>
                      <a:gd name="T78" fmla="*/ 548 w 682"/>
                      <a:gd name="T79" fmla="*/ 485 h 557"/>
                      <a:gd name="T80" fmla="*/ 556 w 682"/>
                      <a:gd name="T81" fmla="*/ 508 h 557"/>
                      <a:gd name="T82" fmla="*/ 435 w 682"/>
                      <a:gd name="T83" fmla="*/ 556 h 5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4" name="Freeform 56"/>
                  <p:cNvSpPr>
                    <a:spLocks/>
                  </p:cNvSpPr>
                  <p:nvPr/>
                </p:nvSpPr>
                <p:spPr bwMode="ltGray">
                  <a:xfrm>
                    <a:off x="1189" y="447"/>
                    <a:ext cx="163" cy="221"/>
                  </a:xfrm>
                  <a:custGeom>
                    <a:avLst/>
                    <a:gdLst>
                      <a:gd name="T0" fmla="*/ 243 w 257"/>
                      <a:gd name="T1" fmla="*/ 347 h 347"/>
                      <a:gd name="T2" fmla="*/ 233 w 257"/>
                      <a:gd name="T3" fmla="*/ 301 h 347"/>
                      <a:gd name="T4" fmla="*/ 217 w 257"/>
                      <a:gd name="T5" fmla="*/ 288 h 347"/>
                      <a:gd name="T6" fmla="*/ 215 w 257"/>
                      <a:gd name="T7" fmla="*/ 269 h 347"/>
                      <a:gd name="T8" fmla="*/ 209 w 257"/>
                      <a:gd name="T9" fmla="*/ 254 h 347"/>
                      <a:gd name="T10" fmla="*/ 209 w 257"/>
                      <a:gd name="T11" fmla="*/ 229 h 347"/>
                      <a:gd name="T12" fmla="*/ 207 w 257"/>
                      <a:gd name="T13" fmla="*/ 214 h 347"/>
                      <a:gd name="T14" fmla="*/ 228 w 257"/>
                      <a:gd name="T15" fmla="*/ 202 h 347"/>
                      <a:gd name="T16" fmla="*/ 257 w 257"/>
                      <a:gd name="T17" fmla="*/ 197 h 347"/>
                      <a:gd name="T18" fmla="*/ 257 w 257"/>
                      <a:gd name="T19" fmla="*/ 136 h 347"/>
                      <a:gd name="T20" fmla="*/ 54 w 257"/>
                      <a:gd name="T21" fmla="*/ 96 h 347"/>
                      <a:gd name="T22" fmla="*/ 32 w 257"/>
                      <a:gd name="T23" fmla="*/ 98 h 347"/>
                      <a:gd name="T24" fmla="*/ 16 w 257"/>
                      <a:gd name="T25" fmla="*/ 102 h 347"/>
                      <a:gd name="T26" fmla="*/ 0 w 257"/>
                      <a:gd name="T27" fmla="*/ 149 h 347"/>
                      <a:gd name="T28" fmla="*/ 93 w 257"/>
                      <a:gd name="T29" fmla="*/ 346 h 347"/>
                      <a:gd name="T30" fmla="*/ 243 w 257"/>
                      <a:gd name="T31" fmla="*/ 347 h 3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hlink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5" name="Freeform 57"/>
                  <p:cNvSpPr>
                    <a:spLocks/>
                  </p:cNvSpPr>
                  <p:nvPr/>
                </p:nvSpPr>
                <p:spPr bwMode="ltGray">
                  <a:xfrm>
                    <a:off x="1476" y="611"/>
                    <a:ext cx="7" cy="12"/>
                  </a:xfrm>
                  <a:custGeom>
                    <a:avLst/>
                    <a:gdLst>
                      <a:gd name="T0" fmla="*/ 7 w 19"/>
                      <a:gd name="T1" fmla="*/ 25 h 37"/>
                      <a:gd name="T2" fmla="*/ 19 w 19"/>
                      <a:gd name="T3" fmla="*/ 21 h 37"/>
                      <a:gd name="T4" fmla="*/ 7 w 19"/>
                      <a:gd name="T5" fmla="*/ 2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6" name="Freeform 58"/>
                  <p:cNvSpPr>
                    <a:spLocks/>
                  </p:cNvSpPr>
                  <p:nvPr/>
                </p:nvSpPr>
                <p:spPr bwMode="ltGray">
                  <a:xfrm>
                    <a:off x="1467" y="497"/>
                    <a:ext cx="9" cy="7"/>
                  </a:xfrm>
                  <a:custGeom>
                    <a:avLst/>
                    <a:gdLst>
                      <a:gd name="T0" fmla="*/ 12 w 22"/>
                      <a:gd name="T1" fmla="*/ 12 h 20"/>
                      <a:gd name="T2" fmla="*/ 16 w 22"/>
                      <a:gd name="T3" fmla="*/ 0 h 20"/>
                      <a:gd name="T4" fmla="*/ 20 w 22"/>
                      <a:gd name="T5" fmla="*/ 12 h 20"/>
                      <a:gd name="T6" fmla="*/ 8 w 22"/>
                      <a:gd name="T7" fmla="*/ 20 h 20"/>
                      <a:gd name="T8" fmla="*/ 12 w 22"/>
                      <a:gd name="T9" fmla="*/ 12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7" name="Freeform 59"/>
                  <p:cNvSpPr>
                    <a:spLocks/>
                  </p:cNvSpPr>
                  <p:nvPr/>
                </p:nvSpPr>
                <p:spPr bwMode="ltGray">
                  <a:xfrm>
                    <a:off x="1072" y="357"/>
                    <a:ext cx="25" cy="10"/>
                  </a:xfrm>
                  <a:custGeom>
                    <a:avLst/>
                    <a:gdLst>
                      <a:gd name="T0" fmla="*/ 24 w 57"/>
                      <a:gd name="T1" fmla="*/ 18 h 30"/>
                      <a:gd name="T2" fmla="*/ 32 w 57"/>
                      <a:gd name="T3" fmla="*/ 6 h 30"/>
                      <a:gd name="T4" fmla="*/ 36 w 57"/>
                      <a:gd name="T5" fmla="*/ 30 h 30"/>
                      <a:gd name="T6" fmla="*/ 24 w 57"/>
                      <a:gd name="T7" fmla="*/ 18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8" name="Freeform 60"/>
                  <p:cNvSpPr>
                    <a:spLocks/>
                  </p:cNvSpPr>
                  <p:nvPr/>
                </p:nvSpPr>
                <p:spPr bwMode="ltGray">
                  <a:xfrm>
                    <a:off x="1374" y="265"/>
                    <a:ext cx="295" cy="233"/>
                  </a:xfrm>
                  <a:custGeom>
                    <a:avLst/>
                    <a:gdLst>
                      <a:gd name="T0" fmla="*/ 473 w 693"/>
                      <a:gd name="T1" fmla="*/ 464 h 696"/>
                      <a:gd name="T2" fmla="*/ 393 w 693"/>
                      <a:gd name="T3" fmla="*/ 452 h 696"/>
                      <a:gd name="T4" fmla="*/ 325 w 693"/>
                      <a:gd name="T5" fmla="*/ 412 h 696"/>
                      <a:gd name="T6" fmla="*/ 265 w 693"/>
                      <a:gd name="T7" fmla="*/ 400 h 696"/>
                      <a:gd name="T8" fmla="*/ 237 w 693"/>
                      <a:gd name="T9" fmla="*/ 416 h 696"/>
                      <a:gd name="T10" fmla="*/ 261 w 693"/>
                      <a:gd name="T11" fmla="*/ 428 h 696"/>
                      <a:gd name="T12" fmla="*/ 293 w 693"/>
                      <a:gd name="T13" fmla="*/ 468 h 696"/>
                      <a:gd name="T14" fmla="*/ 321 w 693"/>
                      <a:gd name="T15" fmla="*/ 476 h 696"/>
                      <a:gd name="T16" fmla="*/ 333 w 693"/>
                      <a:gd name="T17" fmla="*/ 536 h 696"/>
                      <a:gd name="T18" fmla="*/ 313 w 693"/>
                      <a:gd name="T19" fmla="*/ 552 h 696"/>
                      <a:gd name="T20" fmla="*/ 261 w 693"/>
                      <a:gd name="T21" fmla="*/ 616 h 696"/>
                      <a:gd name="T22" fmla="*/ 225 w 693"/>
                      <a:gd name="T23" fmla="*/ 628 h 696"/>
                      <a:gd name="T24" fmla="*/ 97 w 693"/>
                      <a:gd name="T25" fmla="*/ 696 h 696"/>
                      <a:gd name="T26" fmla="*/ 77 w 693"/>
                      <a:gd name="T27" fmla="*/ 616 h 696"/>
                      <a:gd name="T28" fmla="*/ 45 w 693"/>
                      <a:gd name="T29" fmla="*/ 524 h 696"/>
                      <a:gd name="T30" fmla="*/ 33 w 693"/>
                      <a:gd name="T31" fmla="*/ 448 h 696"/>
                      <a:gd name="T32" fmla="*/ 53 w 693"/>
                      <a:gd name="T33" fmla="*/ 344 h 696"/>
                      <a:gd name="T34" fmla="*/ 17 w 693"/>
                      <a:gd name="T35" fmla="*/ 392 h 696"/>
                      <a:gd name="T36" fmla="*/ 81 w 693"/>
                      <a:gd name="T37" fmla="*/ 280 h 696"/>
                      <a:gd name="T38" fmla="*/ 113 w 693"/>
                      <a:gd name="T39" fmla="*/ 204 h 696"/>
                      <a:gd name="T40" fmla="*/ 37 w 693"/>
                      <a:gd name="T41" fmla="*/ 204 h 696"/>
                      <a:gd name="T42" fmla="*/ 1 w 693"/>
                      <a:gd name="T43" fmla="*/ 196 h 696"/>
                      <a:gd name="T44" fmla="*/ 25 w 693"/>
                      <a:gd name="T45" fmla="*/ 140 h 696"/>
                      <a:gd name="T46" fmla="*/ 97 w 693"/>
                      <a:gd name="T47" fmla="*/ 112 h 696"/>
                      <a:gd name="T48" fmla="*/ 221 w 693"/>
                      <a:gd name="T49" fmla="*/ 124 h 696"/>
                      <a:gd name="T50" fmla="*/ 229 w 693"/>
                      <a:gd name="T51" fmla="*/ 64 h 696"/>
                      <a:gd name="T52" fmla="*/ 261 w 693"/>
                      <a:gd name="T53" fmla="*/ 0 h 696"/>
                      <a:gd name="T54" fmla="*/ 357 w 693"/>
                      <a:gd name="T55" fmla="*/ 44 h 696"/>
                      <a:gd name="T56" fmla="*/ 329 w 693"/>
                      <a:gd name="T57" fmla="*/ 88 h 696"/>
                      <a:gd name="T58" fmla="*/ 301 w 693"/>
                      <a:gd name="T59" fmla="*/ 176 h 696"/>
                      <a:gd name="T60" fmla="*/ 361 w 693"/>
                      <a:gd name="T61" fmla="*/ 192 h 696"/>
                      <a:gd name="T62" fmla="*/ 373 w 693"/>
                      <a:gd name="T63" fmla="*/ 136 h 696"/>
                      <a:gd name="T64" fmla="*/ 417 w 693"/>
                      <a:gd name="T65" fmla="*/ 92 h 696"/>
                      <a:gd name="T66" fmla="*/ 497 w 693"/>
                      <a:gd name="T67" fmla="*/ 88 h 696"/>
                      <a:gd name="T68" fmla="*/ 529 w 693"/>
                      <a:gd name="T69" fmla="*/ 52 h 696"/>
                      <a:gd name="T70" fmla="*/ 541 w 693"/>
                      <a:gd name="T71" fmla="*/ 460 h 6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9" name="Freeform 61"/>
                  <p:cNvSpPr>
                    <a:spLocks/>
                  </p:cNvSpPr>
                  <p:nvPr/>
                </p:nvSpPr>
                <p:spPr bwMode="ltGray">
                  <a:xfrm>
                    <a:off x="1173" y="247"/>
                    <a:ext cx="591" cy="95"/>
                  </a:xfrm>
                  <a:custGeom>
                    <a:avLst/>
                    <a:gdLst>
                      <a:gd name="T0" fmla="*/ 825 w 931"/>
                      <a:gd name="T1" fmla="*/ 0 h 149"/>
                      <a:gd name="T2" fmla="*/ 143 w 931"/>
                      <a:gd name="T3" fmla="*/ 29 h 149"/>
                      <a:gd name="T4" fmla="*/ 91 w 931"/>
                      <a:gd name="T5" fmla="*/ 42 h 149"/>
                      <a:gd name="T6" fmla="*/ 62 w 931"/>
                      <a:gd name="T7" fmla="*/ 42 h 149"/>
                      <a:gd name="T8" fmla="*/ 22 w 931"/>
                      <a:gd name="T9" fmla="*/ 77 h 149"/>
                      <a:gd name="T10" fmla="*/ 0 w 931"/>
                      <a:gd name="T11" fmla="*/ 105 h 149"/>
                      <a:gd name="T12" fmla="*/ 59 w 931"/>
                      <a:gd name="T13" fmla="*/ 115 h 149"/>
                      <a:gd name="T14" fmla="*/ 97 w 931"/>
                      <a:gd name="T15" fmla="*/ 96 h 149"/>
                      <a:gd name="T16" fmla="*/ 108 w 931"/>
                      <a:gd name="T17" fmla="*/ 84 h 149"/>
                      <a:gd name="T18" fmla="*/ 167 w 931"/>
                      <a:gd name="T19" fmla="*/ 52 h 149"/>
                      <a:gd name="T20" fmla="*/ 215 w 931"/>
                      <a:gd name="T21" fmla="*/ 46 h 149"/>
                      <a:gd name="T22" fmla="*/ 237 w 931"/>
                      <a:gd name="T23" fmla="*/ 94 h 149"/>
                      <a:gd name="T24" fmla="*/ 188 w 931"/>
                      <a:gd name="T25" fmla="*/ 109 h 149"/>
                      <a:gd name="T26" fmla="*/ 231 w 931"/>
                      <a:gd name="T27" fmla="*/ 113 h 149"/>
                      <a:gd name="T28" fmla="*/ 250 w 931"/>
                      <a:gd name="T29" fmla="*/ 90 h 149"/>
                      <a:gd name="T30" fmla="*/ 266 w 931"/>
                      <a:gd name="T31" fmla="*/ 92 h 149"/>
                      <a:gd name="T32" fmla="*/ 253 w 931"/>
                      <a:gd name="T33" fmla="*/ 54 h 149"/>
                      <a:gd name="T34" fmla="*/ 266 w 931"/>
                      <a:gd name="T35" fmla="*/ 44 h 149"/>
                      <a:gd name="T36" fmla="*/ 277 w 931"/>
                      <a:gd name="T37" fmla="*/ 88 h 149"/>
                      <a:gd name="T38" fmla="*/ 266 w 931"/>
                      <a:gd name="T39" fmla="*/ 113 h 149"/>
                      <a:gd name="T40" fmla="*/ 296 w 931"/>
                      <a:gd name="T41" fmla="*/ 130 h 149"/>
                      <a:gd name="T42" fmla="*/ 299 w 931"/>
                      <a:gd name="T43" fmla="*/ 92 h 149"/>
                      <a:gd name="T44" fmla="*/ 331 w 931"/>
                      <a:gd name="T45" fmla="*/ 103 h 149"/>
                      <a:gd name="T46" fmla="*/ 382 w 931"/>
                      <a:gd name="T47" fmla="*/ 73 h 149"/>
                      <a:gd name="T48" fmla="*/ 409 w 931"/>
                      <a:gd name="T49" fmla="*/ 50 h 149"/>
                      <a:gd name="T50" fmla="*/ 439 w 931"/>
                      <a:gd name="T51" fmla="*/ 56 h 149"/>
                      <a:gd name="T52" fmla="*/ 455 w 931"/>
                      <a:gd name="T53" fmla="*/ 50 h 149"/>
                      <a:gd name="T54" fmla="*/ 431 w 931"/>
                      <a:gd name="T55" fmla="*/ 44 h 149"/>
                      <a:gd name="T56" fmla="*/ 474 w 931"/>
                      <a:gd name="T57" fmla="*/ 35 h 149"/>
                      <a:gd name="T58" fmla="*/ 544 w 931"/>
                      <a:gd name="T59" fmla="*/ 54 h 149"/>
                      <a:gd name="T60" fmla="*/ 581 w 931"/>
                      <a:gd name="T61" fmla="*/ 42 h 149"/>
                      <a:gd name="T62" fmla="*/ 584 w 931"/>
                      <a:gd name="T63" fmla="*/ 63 h 149"/>
                      <a:gd name="T64" fmla="*/ 568 w 931"/>
                      <a:gd name="T65" fmla="*/ 101 h 149"/>
                      <a:gd name="T66" fmla="*/ 611 w 931"/>
                      <a:gd name="T67" fmla="*/ 88 h 149"/>
                      <a:gd name="T68" fmla="*/ 624 w 931"/>
                      <a:gd name="T69" fmla="*/ 80 h 149"/>
                      <a:gd name="T70" fmla="*/ 648 w 931"/>
                      <a:gd name="T71" fmla="*/ 61 h 149"/>
                      <a:gd name="T72" fmla="*/ 794 w 931"/>
                      <a:gd name="T73" fmla="*/ 84 h 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90" name="Freeform 62"/>
                  <p:cNvSpPr>
                    <a:spLocks/>
                  </p:cNvSpPr>
                  <p:nvPr/>
                </p:nvSpPr>
                <p:spPr bwMode="ltGray">
                  <a:xfrm>
                    <a:off x="1293" y="282"/>
                    <a:ext cx="13" cy="10"/>
                  </a:xfrm>
                  <a:custGeom>
                    <a:avLst/>
                    <a:gdLst>
                      <a:gd name="T0" fmla="*/ 3 w 31"/>
                      <a:gd name="T1" fmla="*/ 28 h 30"/>
                      <a:gd name="T2" fmla="*/ 31 w 31"/>
                      <a:gd name="T3" fmla="*/ 0 h 30"/>
                      <a:gd name="T4" fmla="*/ 19 w 31"/>
                      <a:gd name="T5" fmla="*/ 24 h 30"/>
                      <a:gd name="T6" fmla="*/ 3 w 31"/>
                      <a:gd name="T7" fmla="*/ 28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91" name="Freeform 63"/>
                  <p:cNvSpPr>
                    <a:spLocks/>
                  </p:cNvSpPr>
                  <p:nvPr/>
                </p:nvSpPr>
                <p:spPr bwMode="ltGray">
                  <a:xfrm>
                    <a:off x="1278" y="296"/>
                    <a:ext cx="19" cy="11"/>
                  </a:xfrm>
                  <a:custGeom>
                    <a:avLst/>
                    <a:gdLst>
                      <a:gd name="T0" fmla="*/ 6 w 44"/>
                      <a:gd name="T1" fmla="*/ 32 h 32"/>
                      <a:gd name="T2" fmla="*/ 22 w 44"/>
                      <a:gd name="T3" fmla="*/ 0 h 32"/>
                      <a:gd name="T4" fmla="*/ 38 w 44"/>
                      <a:gd name="T5" fmla="*/ 4 h 32"/>
                      <a:gd name="T6" fmla="*/ 6 w 44"/>
                      <a:gd name="T7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92" name="Freeform 64"/>
                  <p:cNvSpPr>
                    <a:spLocks/>
                  </p:cNvSpPr>
                  <p:nvPr/>
                </p:nvSpPr>
                <p:spPr bwMode="ltGray">
                  <a:xfrm>
                    <a:off x="1340" y="337"/>
                    <a:ext cx="32" cy="6"/>
                  </a:xfrm>
                  <a:custGeom>
                    <a:avLst/>
                    <a:gdLst>
                      <a:gd name="T0" fmla="*/ 37 w 76"/>
                      <a:gd name="T1" fmla="*/ 18 h 18"/>
                      <a:gd name="T2" fmla="*/ 25 w 76"/>
                      <a:gd name="T3" fmla="*/ 2 h 18"/>
                      <a:gd name="T4" fmla="*/ 37 w 76"/>
                      <a:gd name="T5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93" name="Freeform 65"/>
                  <p:cNvSpPr>
                    <a:spLocks/>
                  </p:cNvSpPr>
                  <p:nvPr/>
                </p:nvSpPr>
                <p:spPr bwMode="ltGray">
                  <a:xfrm>
                    <a:off x="1395" y="336"/>
                    <a:ext cx="18" cy="15"/>
                  </a:xfrm>
                  <a:custGeom>
                    <a:avLst/>
                    <a:gdLst>
                      <a:gd name="T0" fmla="*/ 0 w 42"/>
                      <a:gd name="T1" fmla="*/ 21 h 44"/>
                      <a:gd name="T2" fmla="*/ 12 w 42"/>
                      <a:gd name="T3" fmla="*/ 9 h 44"/>
                      <a:gd name="T4" fmla="*/ 0 w 42"/>
                      <a:gd name="T5" fmla="*/ 21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94" name="Freeform 66"/>
                  <p:cNvSpPr>
                    <a:spLocks/>
                  </p:cNvSpPr>
                  <p:nvPr/>
                </p:nvSpPr>
                <p:spPr bwMode="ltGray">
                  <a:xfrm>
                    <a:off x="1248" y="295"/>
                    <a:ext cx="14" cy="10"/>
                  </a:xfrm>
                  <a:custGeom>
                    <a:avLst/>
                    <a:gdLst>
                      <a:gd name="T0" fmla="*/ 7 w 31"/>
                      <a:gd name="T1" fmla="*/ 22 h 30"/>
                      <a:gd name="T2" fmla="*/ 31 w 31"/>
                      <a:gd name="T3" fmla="*/ 10 h 30"/>
                      <a:gd name="T4" fmla="*/ 7 w 31"/>
                      <a:gd name="T5" fmla="*/ 22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95" name="Group 67"/>
                <p:cNvGrpSpPr>
                  <a:grpSpLocks/>
                </p:cNvGrpSpPr>
                <p:nvPr/>
              </p:nvGrpSpPr>
              <p:grpSpPr bwMode="auto"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22596" name="Freeform 68"/>
                  <p:cNvSpPr>
                    <a:spLocks/>
                  </p:cNvSpPr>
                  <p:nvPr/>
                </p:nvSpPr>
                <p:spPr bwMode="ltGray">
                  <a:xfrm>
                    <a:off x="4808" y="616"/>
                    <a:ext cx="13" cy="14"/>
                  </a:xfrm>
                  <a:custGeom>
                    <a:avLst/>
                    <a:gdLst>
                      <a:gd name="T0" fmla="*/ 16 w 30"/>
                      <a:gd name="T1" fmla="*/ 33 h 42"/>
                      <a:gd name="T2" fmla="*/ 8 w 30"/>
                      <a:gd name="T3" fmla="*/ 21 h 42"/>
                      <a:gd name="T4" fmla="*/ 0 w 30"/>
                      <a:gd name="T5" fmla="*/ 9 h 42"/>
                      <a:gd name="T6" fmla="*/ 16 w 30"/>
                      <a:gd name="T7" fmla="*/ 3 h 42"/>
                      <a:gd name="T8" fmla="*/ 30 w 30"/>
                      <a:gd name="T9" fmla="*/ 23 h 42"/>
                      <a:gd name="T10" fmla="*/ 28 w 30"/>
                      <a:gd name="T11" fmla="*/ 31 h 42"/>
                      <a:gd name="T12" fmla="*/ 16 w 30"/>
                      <a:gd name="T13" fmla="*/ 33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97" name="Freeform 69"/>
                  <p:cNvSpPr>
                    <a:spLocks/>
                  </p:cNvSpPr>
                  <p:nvPr/>
                </p:nvSpPr>
                <p:spPr bwMode="ltGray">
                  <a:xfrm>
                    <a:off x="4655" y="629"/>
                    <a:ext cx="11" cy="5"/>
                  </a:xfrm>
                  <a:custGeom>
                    <a:avLst/>
                    <a:gdLst>
                      <a:gd name="T0" fmla="*/ 15 w 25"/>
                      <a:gd name="T1" fmla="*/ 16 h 16"/>
                      <a:gd name="T2" fmla="*/ 3 w 25"/>
                      <a:gd name="T3" fmla="*/ 8 h 16"/>
                      <a:gd name="T4" fmla="*/ 15 w 25"/>
                      <a:gd name="T5" fmla="*/ 0 h 16"/>
                      <a:gd name="T6" fmla="*/ 15 w 25"/>
                      <a:gd name="T7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98" name="Freeform 70"/>
                  <p:cNvSpPr>
                    <a:spLocks/>
                  </p:cNvSpPr>
                  <p:nvPr/>
                </p:nvSpPr>
                <p:spPr bwMode="ltGray">
                  <a:xfrm>
                    <a:off x="4609" y="635"/>
                    <a:ext cx="28" cy="16"/>
                  </a:xfrm>
                  <a:custGeom>
                    <a:avLst/>
                    <a:gdLst>
                      <a:gd name="T0" fmla="*/ 14 w 65"/>
                      <a:gd name="T1" fmla="*/ 24 h 46"/>
                      <a:gd name="T2" fmla="*/ 30 w 65"/>
                      <a:gd name="T3" fmla="*/ 4 h 46"/>
                      <a:gd name="T4" fmla="*/ 42 w 65"/>
                      <a:gd name="T5" fmla="*/ 0 h 46"/>
                      <a:gd name="T6" fmla="*/ 58 w 65"/>
                      <a:gd name="T7" fmla="*/ 12 h 46"/>
                      <a:gd name="T8" fmla="*/ 32 w 65"/>
                      <a:gd name="T9" fmla="*/ 26 h 46"/>
                      <a:gd name="T10" fmla="*/ 12 w 65"/>
                      <a:gd name="T11" fmla="*/ 46 h 46"/>
                      <a:gd name="T12" fmla="*/ 8 w 65"/>
                      <a:gd name="T13" fmla="*/ 20 h 46"/>
                      <a:gd name="T14" fmla="*/ 12 w 65"/>
                      <a:gd name="T15" fmla="*/ 14 h 46"/>
                      <a:gd name="T16" fmla="*/ 14 w 65"/>
                      <a:gd name="T17" fmla="*/ 24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99" name="Freeform 71"/>
                  <p:cNvSpPr>
                    <a:spLocks/>
                  </p:cNvSpPr>
                  <p:nvPr/>
                </p:nvSpPr>
                <p:spPr bwMode="ltGray">
                  <a:xfrm>
                    <a:off x="4580" y="634"/>
                    <a:ext cx="29" cy="16"/>
                  </a:xfrm>
                  <a:custGeom>
                    <a:avLst/>
                    <a:gdLst>
                      <a:gd name="T0" fmla="*/ 0 w 69"/>
                      <a:gd name="T1" fmla="*/ 31 h 47"/>
                      <a:gd name="T2" fmla="*/ 18 w 69"/>
                      <a:gd name="T3" fmla="*/ 25 h 47"/>
                      <a:gd name="T4" fmla="*/ 52 w 69"/>
                      <a:gd name="T5" fmla="*/ 1 h 47"/>
                      <a:gd name="T6" fmla="*/ 64 w 69"/>
                      <a:gd name="T7" fmla="*/ 3 h 47"/>
                      <a:gd name="T8" fmla="*/ 50 w 69"/>
                      <a:gd name="T9" fmla="*/ 19 h 47"/>
                      <a:gd name="T10" fmla="*/ 28 w 69"/>
                      <a:gd name="T11" fmla="*/ 33 h 47"/>
                      <a:gd name="T12" fmla="*/ 22 w 69"/>
                      <a:gd name="T13" fmla="*/ 47 h 47"/>
                      <a:gd name="T14" fmla="*/ 16 w 69"/>
                      <a:gd name="T15" fmla="*/ 45 h 47"/>
                      <a:gd name="T16" fmla="*/ 12 w 69"/>
                      <a:gd name="T17" fmla="*/ 39 h 47"/>
                      <a:gd name="T18" fmla="*/ 0 w 69"/>
                      <a:gd name="T19" fmla="*/ 35 h 47"/>
                      <a:gd name="T20" fmla="*/ 0 w 69"/>
                      <a:gd name="T21" fmla="*/ 31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0" name="Freeform 72"/>
                  <p:cNvSpPr>
                    <a:spLocks/>
                  </p:cNvSpPr>
                  <p:nvPr/>
                </p:nvSpPr>
                <p:spPr bwMode="ltGray">
                  <a:xfrm>
                    <a:off x="4423" y="547"/>
                    <a:ext cx="151" cy="93"/>
                  </a:xfrm>
                  <a:custGeom>
                    <a:avLst/>
                    <a:gdLst>
                      <a:gd name="T0" fmla="*/ 10 w 355"/>
                      <a:gd name="T1" fmla="*/ 4 h 277"/>
                      <a:gd name="T2" fmla="*/ 36 w 355"/>
                      <a:gd name="T3" fmla="*/ 18 h 277"/>
                      <a:gd name="T4" fmla="*/ 46 w 355"/>
                      <a:gd name="T5" fmla="*/ 30 h 277"/>
                      <a:gd name="T6" fmla="*/ 76 w 355"/>
                      <a:gd name="T7" fmla="*/ 52 h 277"/>
                      <a:gd name="T8" fmla="*/ 92 w 355"/>
                      <a:gd name="T9" fmla="*/ 66 h 277"/>
                      <a:gd name="T10" fmla="*/ 122 w 355"/>
                      <a:gd name="T11" fmla="*/ 98 h 277"/>
                      <a:gd name="T12" fmla="*/ 136 w 355"/>
                      <a:gd name="T13" fmla="*/ 128 h 277"/>
                      <a:gd name="T14" fmla="*/ 148 w 355"/>
                      <a:gd name="T15" fmla="*/ 132 h 277"/>
                      <a:gd name="T16" fmla="*/ 154 w 355"/>
                      <a:gd name="T17" fmla="*/ 150 h 277"/>
                      <a:gd name="T18" fmla="*/ 176 w 355"/>
                      <a:gd name="T19" fmla="*/ 152 h 277"/>
                      <a:gd name="T20" fmla="*/ 170 w 355"/>
                      <a:gd name="T21" fmla="*/ 196 h 277"/>
                      <a:gd name="T22" fmla="*/ 180 w 355"/>
                      <a:gd name="T23" fmla="*/ 224 h 277"/>
                      <a:gd name="T24" fmla="*/ 198 w 355"/>
                      <a:gd name="T25" fmla="*/ 232 h 277"/>
                      <a:gd name="T26" fmla="*/ 216 w 355"/>
                      <a:gd name="T27" fmla="*/ 234 h 277"/>
                      <a:gd name="T28" fmla="*/ 236 w 355"/>
                      <a:gd name="T29" fmla="*/ 242 h 277"/>
                      <a:gd name="T30" fmla="*/ 254 w 355"/>
                      <a:gd name="T31" fmla="*/ 236 h 277"/>
                      <a:gd name="T32" fmla="*/ 272 w 355"/>
                      <a:gd name="T33" fmla="*/ 248 h 277"/>
                      <a:gd name="T34" fmla="*/ 296 w 355"/>
                      <a:gd name="T35" fmla="*/ 256 h 277"/>
                      <a:gd name="T36" fmla="*/ 314 w 355"/>
                      <a:gd name="T37" fmla="*/ 264 h 277"/>
                      <a:gd name="T38" fmla="*/ 352 w 355"/>
                      <a:gd name="T39" fmla="*/ 266 h 277"/>
                      <a:gd name="T40" fmla="*/ 342 w 355"/>
                      <a:gd name="T41" fmla="*/ 274 h 277"/>
                      <a:gd name="T42" fmla="*/ 322 w 355"/>
                      <a:gd name="T43" fmla="*/ 272 h 277"/>
                      <a:gd name="T44" fmla="*/ 300 w 355"/>
                      <a:gd name="T45" fmla="*/ 270 h 277"/>
                      <a:gd name="T46" fmla="*/ 288 w 355"/>
                      <a:gd name="T47" fmla="*/ 266 h 277"/>
                      <a:gd name="T48" fmla="*/ 252 w 355"/>
                      <a:gd name="T49" fmla="*/ 264 h 277"/>
                      <a:gd name="T50" fmla="*/ 234 w 355"/>
                      <a:gd name="T51" fmla="*/ 260 h 277"/>
                      <a:gd name="T52" fmla="*/ 172 w 355"/>
                      <a:gd name="T53" fmla="*/ 242 h 277"/>
                      <a:gd name="T54" fmla="*/ 160 w 355"/>
                      <a:gd name="T55" fmla="*/ 216 h 277"/>
                      <a:gd name="T56" fmla="*/ 126 w 355"/>
                      <a:gd name="T57" fmla="*/ 200 h 277"/>
                      <a:gd name="T58" fmla="*/ 108 w 355"/>
                      <a:gd name="T59" fmla="*/ 186 h 277"/>
                      <a:gd name="T60" fmla="*/ 94 w 355"/>
                      <a:gd name="T61" fmla="*/ 158 h 277"/>
                      <a:gd name="T62" fmla="*/ 68 w 355"/>
                      <a:gd name="T63" fmla="*/ 108 h 277"/>
                      <a:gd name="T64" fmla="*/ 64 w 355"/>
                      <a:gd name="T65" fmla="*/ 102 h 277"/>
                      <a:gd name="T66" fmla="*/ 58 w 355"/>
                      <a:gd name="T67" fmla="*/ 100 h 277"/>
                      <a:gd name="T68" fmla="*/ 54 w 355"/>
                      <a:gd name="T69" fmla="*/ 88 h 277"/>
                      <a:gd name="T70" fmla="*/ 38 w 355"/>
                      <a:gd name="T71" fmla="*/ 58 h 277"/>
                      <a:gd name="T72" fmla="*/ 20 w 355"/>
                      <a:gd name="T73" fmla="*/ 40 h 277"/>
                      <a:gd name="T74" fmla="*/ 4 w 355"/>
                      <a:gd name="T75" fmla="*/ 22 h 277"/>
                      <a:gd name="T76" fmla="*/ 10 w 355"/>
                      <a:gd name="T77" fmla="*/ 2 h 277"/>
                      <a:gd name="T78" fmla="*/ 10 w 355"/>
                      <a:gd name="T79" fmla="*/ 4 h 2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1" name="Freeform 73"/>
                  <p:cNvSpPr>
                    <a:spLocks/>
                  </p:cNvSpPr>
                  <p:nvPr/>
                </p:nvSpPr>
                <p:spPr bwMode="ltGray">
                  <a:xfrm>
                    <a:off x="4515" y="541"/>
                    <a:ext cx="67" cy="68"/>
                  </a:xfrm>
                  <a:custGeom>
                    <a:avLst/>
                    <a:gdLst>
                      <a:gd name="T0" fmla="*/ 54 w 156"/>
                      <a:gd name="T1" fmla="*/ 66 h 206"/>
                      <a:gd name="T2" fmla="*/ 66 w 156"/>
                      <a:gd name="T3" fmla="*/ 58 h 206"/>
                      <a:gd name="T4" fmla="*/ 68 w 156"/>
                      <a:gd name="T5" fmla="*/ 52 h 206"/>
                      <a:gd name="T6" fmla="*/ 80 w 156"/>
                      <a:gd name="T7" fmla="*/ 44 h 206"/>
                      <a:gd name="T8" fmla="*/ 106 w 156"/>
                      <a:gd name="T9" fmla="*/ 22 h 206"/>
                      <a:gd name="T10" fmla="*/ 112 w 156"/>
                      <a:gd name="T11" fmla="*/ 4 h 206"/>
                      <a:gd name="T12" fmla="*/ 124 w 156"/>
                      <a:gd name="T13" fmla="*/ 0 h 206"/>
                      <a:gd name="T14" fmla="*/ 150 w 156"/>
                      <a:gd name="T15" fmla="*/ 28 h 206"/>
                      <a:gd name="T16" fmla="*/ 146 w 156"/>
                      <a:gd name="T17" fmla="*/ 44 h 206"/>
                      <a:gd name="T18" fmla="*/ 126 w 156"/>
                      <a:gd name="T19" fmla="*/ 64 h 206"/>
                      <a:gd name="T20" fmla="*/ 132 w 156"/>
                      <a:gd name="T21" fmla="*/ 94 h 206"/>
                      <a:gd name="T22" fmla="*/ 142 w 156"/>
                      <a:gd name="T23" fmla="*/ 110 h 206"/>
                      <a:gd name="T24" fmla="*/ 146 w 156"/>
                      <a:gd name="T25" fmla="*/ 128 h 206"/>
                      <a:gd name="T26" fmla="*/ 128 w 156"/>
                      <a:gd name="T27" fmla="*/ 128 h 206"/>
                      <a:gd name="T28" fmla="*/ 116 w 156"/>
                      <a:gd name="T29" fmla="*/ 146 h 206"/>
                      <a:gd name="T30" fmla="*/ 104 w 156"/>
                      <a:gd name="T31" fmla="*/ 156 h 206"/>
                      <a:gd name="T32" fmla="*/ 100 w 156"/>
                      <a:gd name="T33" fmla="*/ 198 h 206"/>
                      <a:gd name="T34" fmla="*/ 88 w 156"/>
                      <a:gd name="T35" fmla="*/ 202 h 206"/>
                      <a:gd name="T36" fmla="*/ 82 w 156"/>
                      <a:gd name="T37" fmla="*/ 206 h 206"/>
                      <a:gd name="T38" fmla="*/ 76 w 156"/>
                      <a:gd name="T39" fmla="*/ 202 h 206"/>
                      <a:gd name="T40" fmla="*/ 72 w 156"/>
                      <a:gd name="T41" fmla="*/ 190 h 206"/>
                      <a:gd name="T42" fmla="*/ 60 w 156"/>
                      <a:gd name="T43" fmla="*/ 186 h 206"/>
                      <a:gd name="T44" fmla="*/ 42 w 156"/>
                      <a:gd name="T45" fmla="*/ 194 h 206"/>
                      <a:gd name="T46" fmla="*/ 28 w 156"/>
                      <a:gd name="T47" fmla="*/ 186 h 206"/>
                      <a:gd name="T48" fmla="*/ 10 w 156"/>
                      <a:gd name="T49" fmla="*/ 148 h 206"/>
                      <a:gd name="T50" fmla="*/ 4 w 156"/>
                      <a:gd name="T51" fmla="*/ 130 h 206"/>
                      <a:gd name="T52" fmla="*/ 0 w 156"/>
                      <a:gd name="T53" fmla="*/ 118 h 206"/>
                      <a:gd name="T54" fmla="*/ 20 w 156"/>
                      <a:gd name="T55" fmla="*/ 96 h 206"/>
                      <a:gd name="T56" fmla="*/ 32 w 156"/>
                      <a:gd name="T57" fmla="*/ 104 h 206"/>
                      <a:gd name="T58" fmla="*/ 34 w 156"/>
                      <a:gd name="T59" fmla="*/ 80 h 206"/>
                      <a:gd name="T60" fmla="*/ 52 w 156"/>
                      <a:gd name="T61" fmla="*/ 70 h 206"/>
                      <a:gd name="T62" fmla="*/ 54 w 156"/>
                      <a:gd name="T63" fmla="*/ 66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2" name="Freeform 74"/>
                  <p:cNvSpPr>
                    <a:spLocks/>
                  </p:cNvSpPr>
                  <p:nvPr/>
                </p:nvSpPr>
                <p:spPr bwMode="ltGray">
                  <a:xfrm>
                    <a:off x="4580" y="572"/>
                    <a:ext cx="47" cy="13"/>
                  </a:xfrm>
                  <a:custGeom>
                    <a:avLst/>
                    <a:gdLst>
                      <a:gd name="T0" fmla="*/ 4 w 109"/>
                      <a:gd name="T1" fmla="*/ 32 h 38"/>
                      <a:gd name="T2" fmla="*/ 18 w 109"/>
                      <a:gd name="T3" fmla="*/ 10 h 38"/>
                      <a:gd name="T4" fmla="*/ 46 w 109"/>
                      <a:gd name="T5" fmla="*/ 20 h 38"/>
                      <a:gd name="T6" fmla="*/ 72 w 109"/>
                      <a:gd name="T7" fmla="*/ 14 h 38"/>
                      <a:gd name="T8" fmla="*/ 90 w 109"/>
                      <a:gd name="T9" fmla="*/ 0 h 38"/>
                      <a:gd name="T10" fmla="*/ 76 w 109"/>
                      <a:gd name="T11" fmla="*/ 26 h 38"/>
                      <a:gd name="T12" fmla="*/ 60 w 109"/>
                      <a:gd name="T13" fmla="*/ 38 h 38"/>
                      <a:gd name="T14" fmla="*/ 42 w 109"/>
                      <a:gd name="T15" fmla="*/ 32 h 38"/>
                      <a:gd name="T16" fmla="*/ 14 w 109"/>
                      <a:gd name="T17" fmla="*/ 30 h 38"/>
                      <a:gd name="T18" fmla="*/ 4 w 109"/>
                      <a:gd name="T19" fmla="*/ 32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3" name="Freeform 75"/>
                  <p:cNvSpPr>
                    <a:spLocks/>
                  </p:cNvSpPr>
                  <p:nvPr/>
                </p:nvSpPr>
                <p:spPr bwMode="ltGray">
                  <a:xfrm>
                    <a:off x="4578" y="588"/>
                    <a:ext cx="32" cy="34"/>
                  </a:xfrm>
                  <a:custGeom>
                    <a:avLst/>
                    <a:gdLst>
                      <a:gd name="T0" fmla="*/ 8 w 76"/>
                      <a:gd name="T1" fmla="*/ 18 h 104"/>
                      <a:gd name="T2" fmla="*/ 18 w 76"/>
                      <a:gd name="T3" fmla="*/ 0 h 104"/>
                      <a:gd name="T4" fmla="*/ 34 w 76"/>
                      <a:gd name="T5" fmla="*/ 18 h 104"/>
                      <a:gd name="T6" fmla="*/ 62 w 76"/>
                      <a:gd name="T7" fmla="*/ 4 h 104"/>
                      <a:gd name="T8" fmla="*/ 46 w 76"/>
                      <a:gd name="T9" fmla="*/ 34 h 104"/>
                      <a:gd name="T10" fmla="*/ 54 w 76"/>
                      <a:gd name="T11" fmla="*/ 48 h 104"/>
                      <a:gd name="T12" fmla="*/ 58 w 76"/>
                      <a:gd name="T13" fmla="*/ 60 h 104"/>
                      <a:gd name="T14" fmla="*/ 46 w 76"/>
                      <a:gd name="T15" fmla="*/ 74 h 104"/>
                      <a:gd name="T16" fmla="*/ 34 w 76"/>
                      <a:gd name="T17" fmla="*/ 60 h 104"/>
                      <a:gd name="T18" fmla="*/ 22 w 76"/>
                      <a:gd name="T19" fmla="*/ 48 h 104"/>
                      <a:gd name="T20" fmla="*/ 28 w 76"/>
                      <a:gd name="T21" fmla="*/ 68 h 104"/>
                      <a:gd name="T22" fmla="*/ 30 w 76"/>
                      <a:gd name="T23" fmla="*/ 74 h 104"/>
                      <a:gd name="T24" fmla="*/ 20 w 76"/>
                      <a:gd name="T25" fmla="*/ 104 h 104"/>
                      <a:gd name="T26" fmla="*/ 12 w 76"/>
                      <a:gd name="T27" fmla="*/ 102 h 104"/>
                      <a:gd name="T28" fmla="*/ 8 w 76"/>
                      <a:gd name="T29" fmla="*/ 90 h 104"/>
                      <a:gd name="T30" fmla="*/ 0 w 76"/>
                      <a:gd name="T31" fmla="*/ 54 h 104"/>
                      <a:gd name="T32" fmla="*/ 2 w 76"/>
                      <a:gd name="T33" fmla="*/ 30 h 104"/>
                      <a:gd name="T34" fmla="*/ 8 w 76"/>
                      <a:gd name="T35" fmla="*/ 18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4" name="Freeform 76"/>
                  <p:cNvSpPr>
                    <a:spLocks/>
                  </p:cNvSpPr>
                  <p:nvPr/>
                </p:nvSpPr>
                <p:spPr bwMode="ltGray">
                  <a:xfrm>
                    <a:off x="4632" y="569"/>
                    <a:ext cx="16" cy="20"/>
                  </a:xfrm>
                  <a:custGeom>
                    <a:avLst/>
                    <a:gdLst>
                      <a:gd name="T0" fmla="*/ 3 w 37"/>
                      <a:gd name="T1" fmla="*/ 28 h 61"/>
                      <a:gd name="T2" fmla="*/ 13 w 37"/>
                      <a:gd name="T3" fmla="*/ 0 h 61"/>
                      <a:gd name="T4" fmla="*/ 15 w 37"/>
                      <a:gd name="T5" fmla="*/ 28 h 61"/>
                      <a:gd name="T6" fmla="*/ 37 w 37"/>
                      <a:gd name="T7" fmla="*/ 38 h 61"/>
                      <a:gd name="T8" fmla="*/ 19 w 37"/>
                      <a:gd name="T9" fmla="*/ 44 h 61"/>
                      <a:gd name="T10" fmla="*/ 5 w 37"/>
                      <a:gd name="T11" fmla="*/ 58 h 61"/>
                      <a:gd name="T12" fmla="*/ 1 w 37"/>
                      <a:gd name="T13" fmla="*/ 34 h 61"/>
                      <a:gd name="T14" fmla="*/ 3 w 37"/>
                      <a:gd name="T15" fmla="*/ 28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5" name="Freeform 77"/>
                  <p:cNvSpPr>
                    <a:spLocks/>
                  </p:cNvSpPr>
                  <p:nvPr/>
                </p:nvSpPr>
                <p:spPr bwMode="ltGray">
                  <a:xfrm>
                    <a:off x="4636" y="600"/>
                    <a:ext cx="20" cy="10"/>
                  </a:xfrm>
                  <a:custGeom>
                    <a:avLst/>
                    <a:gdLst>
                      <a:gd name="T0" fmla="*/ 7 w 49"/>
                      <a:gd name="T1" fmla="*/ 0 h 29"/>
                      <a:gd name="T2" fmla="*/ 29 w 49"/>
                      <a:gd name="T3" fmla="*/ 0 h 29"/>
                      <a:gd name="T4" fmla="*/ 49 w 49"/>
                      <a:gd name="T5" fmla="*/ 16 h 29"/>
                      <a:gd name="T6" fmla="*/ 35 w 49"/>
                      <a:gd name="T7" fmla="*/ 14 h 29"/>
                      <a:gd name="T8" fmla="*/ 3 w 49"/>
                      <a:gd name="T9" fmla="*/ 16 h 29"/>
                      <a:gd name="T10" fmla="*/ 7 w 49"/>
                      <a:gd name="T11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6" name="Freeform 78"/>
                  <p:cNvSpPr>
                    <a:spLocks/>
                  </p:cNvSpPr>
                  <p:nvPr/>
                </p:nvSpPr>
                <p:spPr bwMode="ltGray">
                  <a:xfrm>
                    <a:off x="4657" y="585"/>
                    <a:ext cx="26" cy="17"/>
                  </a:xfrm>
                  <a:custGeom>
                    <a:avLst/>
                    <a:gdLst>
                      <a:gd name="T0" fmla="*/ 21 w 61"/>
                      <a:gd name="T1" fmla="*/ 38 h 48"/>
                      <a:gd name="T2" fmla="*/ 15 w 61"/>
                      <a:gd name="T3" fmla="*/ 26 h 48"/>
                      <a:gd name="T4" fmla="*/ 3 w 61"/>
                      <a:gd name="T5" fmla="*/ 22 h 48"/>
                      <a:gd name="T6" fmla="*/ 13 w 61"/>
                      <a:gd name="T7" fmla="*/ 8 h 48"/>
                      <a:gd name="T8" fmla="*/ 25 w 61"/>
                      <a:gd name="T9" fmla="*/ 0 h 48"/>
                      <a:gd name="T10" fmla="*/ 49 w 61"/>
                      <a:gd name="T11" fmla="*/ 10 h 48"/>
                      <a:gd name="T12" fmla="*/ 53 w 61"/>
                      <a:gd name="T13" fmla="*/ 20 h 48"/>
                      <a:gd name="T14" fmla="*/ 61 w 61"/>
                      <a:gd name="T15" fmla="*/ 32 h 48"/>
                      <a:gd name="T16" fmla="*/ 41 w 61"/>
                      <a:gd name="T17" fmla="*/ 38 h 48"/>
                      <a:gd name="T18" fmla="*/ 23 w 61"/>
                      <a:gd name="T19" fmla="*/ 44 h 48"/>
                      <a:gd name="T20" fmla="*/ 21 w 61"/>
                      <a:gd name="T21" fmla="*/ 38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7" name="Freeform 79"/>
                  <p:cNvSpPr>
                    <a:spLocks/>
                  </p:cNvSpPr>
                  <p:nvPr/>
                </p:nvSpPr>
                <p:spPr bwMode="ltGray">
                  <a:xfrm>
                    <a:off x="4664" y="593"/>
                    <a:ext cx="122" cy="61"/>
                  </a:xfrm>
                  <a:custGeom>
                    <a:avLst/>
                    <a:gdLst>
                      <a:gd name="T0" fmla="*/ 46 w 286"/>
                      <a:gd name="T1" fmla="*/ 28 h 182"/>
                      <a:gd name="T2" fmla="*/ 36 w 286"/>
                      <a:gd name="T3" fmla="*/ 14 h 182"/>
                      <a:gd name="T4" fmla="*/ 26 w 286"/>
                      <a:gd name="T5" fmla="*/ 30 h 182"/>
                      <a:gd name="T6" fmla="*/ 0 w 286"/>
                      <a:gd name="T7" fmla="*/ 24 h 182"/>
                      <a:gd name="T8" fmla="*/ 10 w 286"/>
                      <a:gd name="T9" fmla="*/ 42 h 182"/>
                      <a:gd name="T10" fmla="*/ 16 w 286"/>
                      <a:gd name="T11" fmla="*/ 62 h 182"/>
                      <a:gd name="T12" fmla="*/ 24 w 286"/>
                      <a:gd name="T13" fmla="*/ 48 h 182"/>
                      <a:gd name="T14" fmla="*/ 30 w 286"/>
                      <a:gd name="T15" fmla="*/ 44 h 182"/>
                      <a:gd name="T16" fmla="*/ 48 w 286"/>
                      <a:gd name="T17" fmla="*/ 56 h 182"/>
                      <a:gd name="T18" fmla="*/ 70 w 286"/>
                      <a:gd name="T19" fmla="*/ 62 h 182"/>
                      <a:gd name="T20" fmla="*/ 88 w 286"/>
                      <a:gd name="T21" fmla="*/ 72 h 182"/>
                      <a:gd name="T22" fmla="*/ 106 w 286"/>
                      <a:gd name="T23" fmla="*/ 102 h 182"/>
                      <a:gd name="T24" fmla="*/ 104 w 286"/>
                      <a:gd name="T25" fmla="*/ 122 h 182"/>
                      <a:gd name="T26" fmla="*/ 98 w 286"/>
                      <a:gd name="T27" fmla="*/ 134 h 182"/>
                      <a:gd name="T28" fmla="*/ 122 w 286"/>
                      <a:gd name="T29" fmla="*/ 128 h 182"/>
                      <a:gd name="T30" fmla="*/ 140 w 286"/>
                      <a:gd name="T31" fmla="*/ 140 h 182"/>
                      <a:gd name="T32" fmla="*/ 168 w 286"/>
                      <a:gd name="T33" fmla="*/ 148 h 182"/>
                      <a:gd name="T34" fmla="*/ 174 w 286"/>
                      <a:gd name="T35" fmla="*/ 146 h 182"/>
                      <a:gd name="T36" fmla="*/ 168 w 286"/>
                      <a:gd name="T37" fmla="*/ 134 h 182"/>
                      <a:gd name="T38" fmla="*/ 178 w 286"/>
                      <a:gd name="T39" fmla="*/ 136 h 182"/>
                      <a:gd name="T40" fmla="*/ 186 w 286"/>
                      <a:gd name="T41" fmla="*/ 118 h 182"/>
                      <a:gd name="T42" fmla="*/ 202 w 286"/>
                      <a:gd name="T43" fmla="*/ 122 h 182"/>
                      <a:gd name="T44" fmla="*/ 214 w 286"/>
                      <a:gd name="T45" fmla="*/ 130 h 182"/>
                      <a:gd name="T46" fmla="*/ 244 w 286"/>
                      <a:gd name="T47" fmla="*/ 168 h 182"/>
                      <a:gd name="T48" fmla="*/ 262 w 286"/>
                      <a:gd name="T49" fmla="*/ 178 h 182"/>
                      <a:gd name="T50" fmla="*/ 284 w 286"/>
                      <a:gd name="T51" fmla="*/ 170 h 182"/>
                      <a:gd name="T52" fmla="*/ 268 w 286"/>
                      <a:gd name="T53" fmla="*/ 160 h 182"/>
                      <a:gd name="T54" fmla="*/ 256 w 286"/>
                      <a:gd name="T55" fmla="*/ 138 h 182"/>
                      <a:gd name="T56" fmla="*/ 250 w 286"/>
                      <a:gd name="T57" fmla="*/ 132 h 182"/>
                      <a:gd name="T58" fmla="*/ 248 w 286"/>
                      <a:gd name="T59" fmla="*/ 122 h 182"/>
                      <a:gd name="T60" fmla="*/ 236 w 286"/>
                      <a:gd name="T61" fmla="*/ 116 h 182"/>
                      <a:gd name="T62" fmla="*/ 240 w 286"/>
                      <a:gd name="T63" fmla="*/ 96 h 182"/>
                      <a:gd name="T64" fmla="*/ 220 w 286"/>
                      <a:gd name="T65" fmla="*/ 86 h 182"/>
                      <a:gd name="T66" fmla="*/ 210 w 286"/>
                      <a:gd name="T67" fmla="*/ 70 h 182"/>
                      <a:gd name="T68" fmla="*/ 190 w 286"/>
                      <a:gd name="T69" fmla="*/ 54 h 182"/>
                      <a:gd name="T70" fmla="*/ 168 w 286"/>
                      <a:gd name="T71" fmla="*/ 38 h 182"/>
                      <a:gd name="T72" fmla="*/ 156 w 286"/>
                      <a:gd name="T73" fmla="*/ 34 h 182"/>
                      <a:gd name="T74" fmla="*/ 120 w 286"/>
                      <a:gd name="T75" fmla="*/ 16 h 182"/>
                      <a:gd name="T76" fmla="*/ 102 w 286"/>
                      <a:gd name="T77" fmla="*/ 4 h 182"/>
                      <a:gd name="T78" fmla="*/ 96 w 286"/>
                      <a:gd name="T79" fmla="*/ 0 h 182"/>
                      <a:gd name="T80" fmla="*/ 70 w 286"/>
                      <a:gd name="T81" fmla="*/ 10 h 182"/>
                      <a:gd name="T82" fmla="*/ 56 w 286"/>
                      <a:gd name="T83" fmla="*/ 32 h 182"/>
                      <a:gd name="T84" fmla="*/ 46 w 286"/>
                      <a:gd name="T85" fmla="*/ 28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8" name="Freeform 80"/>
                  <p:cNvSpPr>
                    <a:spLocks/>
                  </p:cNvSpPr>
                  <p:nvPr/>
                </p:nvSpPr>
                <p:spPr bwMode="ltGray">
                  <a:xfrm>
                    <a:off x="4770" y="599"/>
                    <a:ext cx="33" cy="26"/>
                  </a:xfrm>
                  <a:custGeom>
                    <a:avLst/>
                    <a:gdLst>
                      <a:gd name="T0" fmla="*/ 1 w 78"/>
                      <a:gd name="T1" fmla="*/ 58 h 78"/>
                      <a:gd name="T2" fmla="*/ 27 w 78"/>
                      <a:gd name="T3" fmla="*/ 60 h 78"/>
                      <a:gd name="T4" fmla="*/ 45 w 78"/>
                      <a:gd name="T5" fmla="*/ 48 h 78"/>
                      <a:gd name="T6" fmla="*/ 57 w 78"/>
                      <a:gd name="T7" fmla="*/ 30 h 78"/>
                      <a:gd name="T8" fmla="*/ 43 w 78"/>
                      <a:gd name="T9" fmla="*/ 14 h 78"/>
                      <a:gd name="T10" fmla="*/ 43 w 78"/>
                      <a:gd name="T11" fmla="*/ 4 h 78"/>
                      <a:gd name="T12" fmla="*/ 71 w 78"/>
                      <a:gd name="T13" fmla="*/ 26 h 78"/>
                      <a:gd name="T14" fmla="*/ 67 w 78"/>
                      <a:gd name="T15" fmla="*/ 54 h 78"/>
                      <a:gd name="T16" fmla="*/ 33 w 78"/>
                      <a:gd name="T17" fmla="*/ 78 h 78"/>
                      <a:gd name="T18" fmla="*/ 9 w 78"/>
                      <a:gd name="T19" fmla="*/ 66 h 78"/>
                      <a:gd name="T20" fmla="*/ 3 w 78"/>
                      <a:gd name="T21" fmla="*/ 62 h 78"/>
                      <a:gd name="T22" fmla="*/ 1 w 78"/>
                      <a:gd name="T23" fmla="*/ 58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9" name="Freeform 81"/>
                  <p:cNvSpPr>
                    <a:spLocks/>
                  </p:cNvSpPr>
                  <p:nvPr/>
                </p:nvSpPr>
                <p:spPr bwMode="ltGray">
                  <a:xfrm>
                    <a:off x="4840" y="544"/>
                    <a:ext cx="8" cy="6"/>
                  </a:xfrm>
                  <a:custGeom>
                    <a:avLst/>
                    <a:gdLst>
                      <a:gd name="T0" fmla="*/ 3 w 17"/>
                      <a:gd name="T1" fmla="*/ 4 h 18"/>
                      <a:gd name="T2" fmla="*/ 3 w 17"/>
                      <a:gd name="T3" fmla="*/ 14 h 18"/>
                      <a:gd name="T4" fmla="*/ 3 w 17"/>
                      <a:gd name="T5" fmla="*/ 4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0" name="Freeform 82"/>
                  <p:cNvSpPr>
                    <a:spLocks/>
                  </p:cNvSpPr>
                  <p:nvPr/>
                </p:nvSpPr>
                <p:spPr bwMode="ltGray">
                  <a:xfrm>
                    <a:off x="4747" y="494"/>
                    <a:ext cx="8" cy="5"/>
                  </a:xfrm>
                  <a:custGeom>
                    <a:avLst/>
                    <a:gdLst>
                      <a:gd name="T0" fmla="*/ 7 w 20"/>
                      <a:gd name="T1" fmla="*/ 12 h 15"/>
                      <a:gd name="T2" fmla="*/ 17 w 20"/>
                      <a:gd name="T3" fmla="*/ 2 h 15"/>
                      <a:gd name="T4" fmla="*/ 9 w 20"/>
                      <a:gd name="T5" fmla="*/ 12 h 15"/>
                      <a:gd name="T6" fmla="*/ 7 w 20"/>
                      <a:gd name="T7" fmla="*/ 12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1" name="Freeform 83"/>
                  <p:cNvSpPr>
                    <a:spLocks/>
                  </p:cNvSpPr>
                  <p:nvPr/>
                </p:nvSpPr>
                <p:spPr bwMode="ltGray">
                  <a:xfrm>
                    <a:off x="4676" y="536"/>
                    <a:ext cx="8" cy="5"/>
                  </a:xfrm>
                  <a:custGeom>
                    <a:avLst/>
                    <a:gdLst>
                      <a:gd name="T0" fmla="*/ 7 w 20"/>
                      <a:gd name="T1" fmla="*/ 12 h 15"/>
                      <a:gd name="T2" fmla="*/ 15 w 20"/>
                      <a:gd name="T3" fmla="*/ 2 h 15"/>
                      <a:gd name="T4" fmla="*/ 15 w 20"/>
                      <a:gd name="T5" fmla="*/ 14 h 15"/>
                      <a:gd name="T6" fmla="*/ 7 w 20"/>
                      <a:gd name="T7" fmla="*/ 12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2" name="Freeform 84"/>
                  <p:cNvSpPr>
                    <a:spLocks/>
                  </p:cNvSpPr>
                  <p:nvPr/>
                </p:nvSpPr>
                <p:spPr bwMode="ltGray">
                  <a:xfrm>
                    <a:off x="4598" y="523"/>
                    <a:ext cx="34" cy="27"/>
                  </a:xfrm>
                  <a:custGeom>
                    <a:avLst/>
                    <a:gdLst>
                      <a:gd name="T0" fmla="*/ 0 w 80"/>
                      <a:gd name="T1" fmla="*/ 50 h 80"/>
                      <a:gd name="T2" fmla="*/ 14 w 80"/>
                      <a:gd name="T3" fmla="*/ 24 h 80"/>
                      <a:gd name="T4" fmla="*/ 26 w 80"/>
                      <a:gd name="T5" fmla="*/ 20 h 80"/>
                      <a:gd name="T6" fmla="*/ 48 w 80"/>
                      <a:gd name="T7" fmla="*/ 18 h 80"/>
                      <a:gd name="T8" fmla="*/ 58 w 80"/>
                      <a:gd name="T9" fmla="*/ 0 h 80"/>
                      <a:gd name="T10" fmla="*/ 80 w 80"/>
                      <a:gd name="T11" fmla="*/ 40 h 80"/>
                      <a:gd name="T12" fmla="*/ 70 w 80"/>
                      <a:gd name="T13" fmla="*/ 56 h 80"/>
                      <a:gd name="T14" fmla="*/ 54 w 80"/>
                      <a:gd name="T15" fmla="*/ 62 h 80"/>
                      <a:gd name="T16" fmla="*/ 48 w 80"/>
                      <a:gd name="T17" fmla="*/ 80 h 80"/>
                      <a:gd name="T18" fmla="*/ 32 w 80"/>
                      <a:gd name="T19" fmla="*/ 68 h 80"/>
                      <a:gd name="T20" fmla="*/ 38 w 80"/>
                      <a:gd name="T21" fmla="*/ 52 h 80"/>
                      <a:gd name="T22" fmla="*/ 30 w 80"/>
                      <a:gd name="T23" fmla="*/ 28 h 80"/>
                      <a:gd name="T24" fmla="*/ 20 w 80"/>
                      <a:gd name="T25" fmla="*/ 48 h 80"/>
                      <a:gd name="T26" fmla="*/ 8 w 80"/>
                      <a:gd name="T27" fmla="*/ 56 h 80"/>
                      <a:gd name="T28" fmla="*/ 0 w 80"/>
                      <a:gd name="T29" fmla="*/ 50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3" name="Freeform 85"/>
                  <p:cNvSpPr>
                    <a:spLocks/>
                  </p:cNvSpPr>
                  <p:nvPr/>
                </p:nvSpPr>
                <p:spPr bwMode="ltGray">
                  <a:xfrm>
                    <a:off x="4587" y="466"/>
                    <a:ext cx="40" cy="58"/>
                  </a:xfrm>
                  <a:custGeom>
                    <a:avLst/>
                    <a:gdLst>
                      <a:gd name="T0" fmla="*/ 14 w 94"/>
                      <a:gd name="T1" fmla="*/ 96 h 174"/>
                      <a:gd name="T2" fmla="*/ 26 w 94"/>
                      <a:gd name="T3" fmla="*/ 128 h 174"/>
                      <a:gd name="T4" fmla="*/ 32 w 94"/>
                      <a:gd name="T5" fmla="*/ 108 h 174"/>
                      <a:gd name="T6" fmla="*/ 52 w 94"/>
                      <a:gd name="T7" fmla="*/ 100 h 174"/>
                      <a:gd name="T8" fmla="*/ 46 w 94"/>
                      <a:gd name="T9" fmla="*/ 124 h 174"/>
                      <a:gd name="T10" fmla="*/ 66 w 94"/>
                      <a:gd name="T11" fmla="*/ 126 h 174"/>
                      <a:gd name="T12" fmla="*/ 76 w 94"/>
                      <a:gd name="T13" fmla="*/ 142 h 174"/>
                      <a:gd name="T14" fmla="*/ 58 w 94"/>
                      <a:gd name="T15" fmla="*/ 148 h 174"/>
                      <a:gd name="T16" fmla="*/ 74 w 94"/>
                      <a:gd name="T17" fmla="*/ 174 h 174"/>
                      <a:gd name="T18" fmla="*/ 84 w 94"/>
                      <a:gd name="T19" fmla="*/ 154 h 174"/>
                      <a:gd name="T20" fmla="*/ 82 w 94"/>
                      <a:gd name="T21" fmla="*/ 112 h 174"/>
                      <a:gd name="T22" fmla="*/ 60 w 94"/>
                      <a:gd name="T23" fmla="*/ 106 h 174"/>
                      <a:gd name="T24" fmla="*/ 50 w 94"/>
                      <a:gd name="T25" fmla="*/ 82 h 174"/>
                      <a:gd name="T26" fmla="*/ 34 w 94"/>
                      <a:gd name="T27" fmla="*/ 82 h 174"/>
                      <a:gd name="T28" fmla="*/ 30 w 94"/>
                      <a:gd name="T29" fmla="*/ 70 h 174"/>
                      <a:gd name="T30" fmla="*/ 42 w 94"/>
                      <a:gd name="T31" fmla="*/ 42 h 174"/>
                      <a:gd name="T32" fmla="*/ 30 w 94"/>
                      <a:gd name="T33" fmla="*/ 0 h 174"/>
                      <a:gd name="T34" fmla="*/ 18 w 94"/>
                      <a:gd name="T35" fmla="*/ 22 h 174"/>
                      <a:gd name="T36" fmla="*/ 4 w 94"/>
                      <a:gd name="T37" fmla="*/ 46 h 174"/>
                      <a:gd name="T38" fmla="*/ 14 w 94"/>
                      <a:gd name="T39" fmla="*/ 76 h 174"/>
                      <a:gd name="T40" fmla="*/ 14 w 94"/>
                      <a:gd name="T41" fmla="*/ 96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4" name="Freeform 86"/>
                  <p:cNvSpPr>
                    <a:spLocks/>
                  </p:cNvSpPr>
                  <p:nvPr/>
                </p:nvSpPr>
                <p:spPr bwMode="ltGray">
                  <a:xfrm>
                    <a:off x="4597" y="508"/>
                    <a:ext cx="14" cy="17"/>
                  </a:xfrm>
                  <a:custGeom>
                    <a:avLst/>
                    <a:gdLst>
                      <a:gd name="T0" fmla="*/ 6 w 32"/>
                      <a:gd name="T1" fmla="*/ 24 h 50"/>
                      <a:gd name="T2" fmla="*/ 12 w 32"/>
                      <a:gd name="T3" fmla="*/ 0 h 50"/>
                      <a:gd name="T4" fmla="*/ 20 w 32"/>
                      <a:gd name="T5" fmla="*/ 16 h 50"/>
                      <a:gd name="T6" fmla="*/ 22 w 32"/>
                      <a:gd name="T7" fmla="*/ 24 h 50"/>
                      <a:gd name="T8" fmla="*/ 28 w 32"/>
                      <a:gd name="T9" fmla="*/ 26 h 50"/>
                      <a:gd name="T10" fmla="*/ 32 w 32"/>
                      <a:gd name="T11" fmla="*/ 38 h 50"/>
                      <a:gd name="T12" fmla="*/ 18 w 32"/>
                      <a:gd name="T13" fmla="*/ 50 h 50"/>
                      <a:gd name="T14" fmla="*/ 6 w 32"/>
                      <a:gd name="T15" fmla="*/ 2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5" name="Freeform 87"/>
                  <p:cNvSpPr>
                    <a:spLocks/>
                  </p:cNvSpPr>
                  <p:nvPr/>
                </p:nvSpPr>
                <p:spPr bwMode="ltGray">
                  <a:xfrm>
                    <a:off x="4569" y="512"/>
                    <a:ext cx="19" cy="17"/>
                  </a:xfrm>
                  <a:custGeom>
                    <a:avLst/>
                    <a:gdLst>
                      <a:gd name="T0" fmla="*/ 0 w 43"/>
                      <a:gd name="T1" fmla="*/ 44 h 50"/>
                      <a:gd name="T2" fmla="*/ 22 w 43"/>
                      <a:gd name="T3" fmla="*/ 20 h 50"/>
                      <a:gd name="T4" fmla="*/ 36 w 43"/>
                      <a:gd name="T5" fmla="*/ 0 h 50"/>
                      <a:gd name="T6" fmla="*/ 24 w 43"/>
                      <a:gd name="T7" fmla="*/ 28 h 50"/>
                      <a:gd name="T8" fmla="*/ 2 w 43"/>
                      <a:gd name="T9" fmla="*/ 50 h 50"/>
                      <a:gd name="T10" fmla="*/ 0 w 43"/>
                      <a:gd name="T11" fmla="*/ 4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6" name="Freeform 88"/>
                  <p:cNvSpPr>
                    <a:spLocks/>
                  </p:cNvSpPr>
                  <p:nvPr/>
                </p:nvSpPr>
                <p:spPr bwMode="ltGray">
                  <a:xfrm>
                    <a:off x="4784" y="275"/>
                    <a:ext cx="18" cy="10"/>
                  </a:xfrm>
                  <a:custGeom>
                    <a:avLst/>
                    <a:gdLst>
                      <a:gd name="T0" fmla="*/ 0 w 41"/>
                      <a:gd name="T1" fmla="*/ 25 h 29"/>
                      <a:gd name="T2" fmla="*/ 12 w 41"/>
                      <a:gd name="T3" fmla="*/ 29 h 29"/>
                      <a:gd name="T4" fmla="*/ 0 w 41"/>
                      <a:gd name="T5" fmla="*/ 25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7" name="Freeform 89"/>
                  <p:cNvSpPr>
                    <a:spLocks/>
                  </p:cNvSpPr>
                  <p:nvPr/>
                </p:nvSpPr>
                <p:spPr bwMode="ltGray">
                  <a:xfrm>
                    <a:off x="4293" y="246"/>
                    <a:ext cx="438" cy="152"/>
                  </a:xfrm>
                  <a:custGeom>
                    <a:avLst/>
                    <a:gdLst>
                      <a:gd name="T0" fmla="*/ 73 w 438"/>
                      <a:gd name="T1" fmla="*/ 1 h 152"/>
                      <a:gd name="T2" fmla="*/ 438 w 438"/>
                      <a:gd name="T3" fmla="*/ 0 h 152"/>
                      <a:gd name="T4" fmla="*/ 416 w 438"/>
                      <a:gd name="T5" fmla="*/ 54 h 152"/>
                      <a:gd name="T6" fmla="*/ 397 w 438"/>
                      <a:gd name="T7" fmla="*/ 68 h 152"/>
                      <a:gd name="T8" fmla="*/ 392 w 438"/>
                      <a:gd name="T9" fmla="*/ 70 h 152"/>
                      <a:gd name="T10" fmla="*/ 375 w 438"/>
                      <a:gd name="T11" fmla="*/ 73 h 152"/>
                      <a:gd name="T12" fmla="*/ 361 w 438"/>
                      <a:gd name="T13" fmla="*/ 88 h 152"/>
                      <a:gd name="T14" fmla="*/ 362 w 438"/>
                      <a:gd name="T15" fmla="*/ 99 h 152"/>
                      <a:gd name="T16" fmla="*/ 364 w 438"/>
                      <a:gd name="T17" fmla="*/ 107 h 152"/>
                      <a:gd name="T18" fmla="*/ 366 w 438"/>
                      <a:gd name="T19" fmla="*/ 113 h 152"/>
                      <a:gd name="T20" fmla="*/ 362 w 438"/>
                      <a:gd name="T21" fmla="*/ 122 h 152"/>
                      <a:gd name="T22" fmla="*/ 351 w 438"/>
                      <a:gd name="T23" fmla="*/ 120 h 152"/>
                      <a:gd name="T24" fmla="*/ 342 w 438"/>
                      <a:gd name="T25" fmla="*/ 129 h 152"/>
                      <a:gd name="T26" fmla="*/ 347 w 438"/>
                      <a:gd name="T27" fmla="*/ 105 h 152"/>
                      <a:gd name="T28" fmla="*/ 338 w 438"/>
                      <a:gd name="T29" fmla="*/ 100 h 152"/>
                      <a:gd name="T30" fmla="*/ 344 w 438"/>
                      <a:gd name="T31" fmla="*/ 93 h 152"/>
                      <a:gd name="T32" fmla="*/ 342 w 438"/>
                      <a:gd name="T33" fmla="*/ 89 h 152"/>
                      <a:gd name="T34" fmla="*/ 320 w 438"/>
                      <a:gd name="T35" fmla="*/ 94 h 152"/>
                      <a:gd name="T36" fmla="*/ 317 w 438"/>
                      <a:gd name="T37" fmla="*/ 85 h 152"/>
                      <a:gd name="T38" fmla="*/ 297 w 438"/>
                      <a:gd name="T39" fmla="*/ 94 h 152"/>
                      <a:gd name="T40" fmla="*/ 320 w 438"/>
                      <a:gd name="T41" fmla="*/ 103 h 152"/>
                      <a:gd name="T42" fmla="*/ 305 w 438"/>
                      <a:gd name="T43" fmla="*/ 117 h 152"/>
                      <a:gd name="T44" fmla="*/ 311 w 438"/>
                      <a:gd name="T45" fmla="*/ 126 h 152"/>
                      <a:gd name="T46" fmla="*/ 315 w 438"/>
                      <a:gd name="T47" fmla="*/ 138 h 152"/>
                      <a:gd name="T48" fmla="*/ 309 w 438"/>
                      <a:gd name="T49" fmla="*/ 139 h 152"/>
                      <a:gd name="T50" fmla="*/ 314 w 438"/>
                      <a:gd name="T51" fmla="*/ 144 h 152"/>
                      <a:gd name="T52" fmla="*/ 307 w 438"/>
                      <a:gd name="T53" fmla="*/ 152 h 152"/>
                      <a:gd name="T54" fmla="*/ 0 w 438"/>
                      <a:gd name="T55" fmla="*/ 149 h 152"/>
                      <a:gd name="T56" fmla="*/ 73 w 438"/>
                      <a:gd name="T57" fmla="*/ 1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8" name="Freeform 90"/>
                  <p:cNvSpPr>
                    <a:spLocks/>
                  </p:cNvSpPr>
                  <p:nvPr/>
                </p:nvSpPr>
                <p:spPr bwMode="ltGray">
                  <a:xfrm>
                    <a:off x="4731" y="240"/>
                    <a:ext cx="20" cy="55"/>
                  </a:xfrm>
                  <a:custGeom>
                    <a:avLst/>
                    <a:gdLst>
                      <a:gd name="T0" fmla="*/ 5 w 47"/>
                      <a:gd name="T1" fmla="*/ 156 h 165"/>
                      <a:gd name="T2" fmla="*/ 15 w 47"/>
                      <a:gd name="T3" fmla="*/ 108 h 165"/>
                      <a:gd name="T4" fmla="*/ 17 w 47"/>
                      <a:gd name="T5" fmla="*/ 68 h 165"/>
                      <a:gd name="T6" fmla="*/ 11 w 47"/>
                      <a:gd name="T7" fmla="*/ 40 h 165"/>
                      <a:gd name="T8" fmla="*/ 17 w 47"/>
                      <a:gd name="T9" fmla="*/ 12 h 165"/>
                      <a:gd name="T10" fmla="*/ 21 w 47"/>
                      <a:gd name="T11" fmla="*/ 0 h 165"/>
                      <a:gd name="T12" fmla="*/ 31 w 47"/>
                      <a:gd name="T13" fmla="*/ 30 h 165"/>
                      <a:gd name="T14" fmla="*/ 47 w 47"/>
                      <a:gd name="T15" fmla="*/ 98 h 165"/>
                      <a:gd name="T16" fmla="*/ 31 w 47"/>
                      <a:gd name="T17" fmla="*/ 108 h 165"/>
                      <a:gd name="T18" fmla="*/ 23 w 47"/>
                      <a:gd name="T19" fmla="*/ 126 h 165"/>
                      <a:gd name="T20" fmla="*/ 21 w 47"/>
                      <a:gd name="T21" fmla="*/ 132 h 165"/>
                      <a:gd name="T22" fmla="*/ 27 w 47"/>
                      <a:gd name="T23" fmla="*/ 134 h 165"/>
                      <a:gd name="T24" fmla="*/ 31 w 47"/>
                      <a:gd name="T25" fmla="*/ 146 h 165"/>
                      <a:gd name="T26" fmla="*/ 13 w 47"/>
                      <a:gd name="T27" fmla="*/ 148 h 165"/>
                      <a:gd name="T28" fmla="*/ 7 w 47"/>
                      <a:gd name="T29" fmla="*/ 160 h 165"/>
                      <a:gd name="T30" fmla="*/ 3 w 47"/>
                      <a:gd name="T31" fmla="*/ 154 h 165"/>
                      <a:gd name="T32" fmla="*/ 5 w 47"/>
                      <a:gd name="T33" fmla="*/ 156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9" name="Freeform 91"/>
                  <p:cNvSpPr>
                    <a:spLocks/>
                  </p:cNvSpPr>
                  <p:nvPr/>
                </p:nvSpPr>
                <p:spPr bwMode="ltGray">
                  <a:xfrm>
                    <a:off x="4719" y="287"/>
                    <a:ext cx="59" cy="34"/>
                  </a:xfrm>
                  <a:custGeom>
                    <a:avLst/>
                    <a:gdLst>
                      <a:gd name="T0" fmla="*/ 26 w 138"/>
                      <a:gd name="T1" fmla="*/ 61 h 103"/>
                      <a:gd name="T2" fmla="*/ 30 w 138"/>
                      <a:gd name="T3" fmla="*/ 43 h 103"/>
                      <a:gd name="T4" fmla="*/ 50 w 138"/>
                      <a:gd name="T5" fmla="*/ 33 h 103"/>
                      <a:gd name="T6" fmla="*/ 54 w 138"/>
                      <a:gd name="T7" fmla="*/ 45 h 103"/>
                      <a:gd name="T8" fmla="*/ 66 w 138"/>
                      <a:gd name="T9" fmla="*/ 49 h 103"/>
                      <a:gd name="T10" fmla="*/ 80 w 138"/>
                      <a:gd name="T11" fmla="*/ 55 h 103"/>
                      <a:gd name="T12" fmla="*/ 116 w 138"/>
                      <a:gd name="T13" fmla="*/ 33 h 103"/>
                      <a:gd name="T14" fmla="*/ 130 w 138"/>
                      <a:gd name="T15" fmla="*/ 17 h 103"/>
                      <a:gd name="T16" fmla="*/ 138 w 138"/>
                      <a:gd name="T17" fmla="*/ 11 h 103"/>
                      <a:gd name="T18" fmla="*/ 106 w 138"/>
                      <a:gd name="T19" fmla="*/ 49 h 103"/>
                      <a:gd name="T20" fmla="*/ 84 w 138"/>
                      <a:gd name="T21" fmla="*/ 67 h 103"/>
                      <a:gd name="T22" fmla="*/ 66 w 138"/>
                      <a:gd name="T23" fmla="*/ 81 h 103"/>
                      <a:gd name="T24" fmla="*/ 48 w 138"/>
                      <a:gd name="T25" fmla="*/ 103 h 103"/>
                      <a:gd name="T26" fmla="*/ 26 w 138"/>
                      <a:gd name="T27" fmla="*/ 89 h 103"/>
                      <a:gd name="T28" fmla="*/ 20 w 138"/>
                      <a:gd name="T29" fmla="*/ 87 h 103"/>
                      <a:gd name="T30" fmla="*/ 22 w 138"/>
                      <a:gd name="T31" fmla="*/ 97 h 103"/>
                      <a:gd name="T32" fmla="*/ 0 w 138"/>
                      <a:gd name="T33" fmla="*/ 97 h 103"/>
                      <a:gd name="T34" fmla="*/ 10 w 138"/>
                      <a:gd name="T35" fmla="*/ 79 h 103"/>
                      <a:gd name="T36" fmla="*/ 26 w 138"/>
                      <a:gd name="T37" fmla="*/ 61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0" name="Freeform 92"/>
                  <p:cNvSpPr>
                    <a:spLocks/>
                  </p:cNvSpPr>
                  <p:nvPr/>
                </p:nvSpPr>
                <p:spPr bwMode="ltGray">
                  <a:xfrm>
                    <a:off x="4656" y="319"/>
                    <a:ext cx="80" cy="72"/>
                  </a:xfrm>
                  <a:custGeom>
                    <a:avLst/>
                    <a:gdLst>
                      <a:gd name="T0" fmla="*/ 158 w 188"/>
                      <a:gd name="T1" fmla="*/ 24 h 214"/>
                      <a:gd name="T2" fmla="*/ 160 w 188"/>
                      <a:gd name="T3" fmla="*/ 6 h 214"/>
                      <a:gd name="T4" fmla="*/ 170 w 188"/>
                      <a:gd name="T5" fmla="*/ 0 h 214"/>
                      <a:gd name="T6" fmla="*/ 182 w 188"/>
                      <a:gd name="T7" fmla="*/ 24 h 214"/>
                      <a:gd name="T8" fmla="*/ 188 w 188"/>
                      <a:gd name="T9" fmla="*/ 42 h 214"/>
                      <a:gd name="T10" fmla="*/ 178 w 188"/>
                      <a:gd name="T11" fmla="*/ 58 h 214"/>
                      <a:gd name="T12" fmla="*/ 170 w 188"/>
                      <a:gd name="T13" fmla="*/ 76 h 214"/>
                      <a:gd name="T14" fmla="*/ 162 w 188"/>
                      <a:gd name="T15" fmla="*/ 126 h 214"/>
                      <a:gd name="T16" fmla="*/ 144 w 188"/>
                      <a:gd name="T17" fmla="*/ 136 h 214"/>
                      <a:gd name="T18" fmla="*/ 120 w 188"/>
                      <a:gd name="T19" fmla="*/ 138 h 214"/>
                      <a:gd name="T20" fmla="*/ 112 w 188"/>
                      <a:gd name="T21" fmla="*/ 124 h 214"/>
                      <a:gd name="T22" fmla="*/ 102 w 188"/>
                      <a:gd name="T23" fmla="*/ 146 h 214"/>
                      <a:gd name="T24" fmla="*/ 90 w 188"/>
                      <a:gd name="T25" fmla="*/ 150 h 214"/>
                      <a:gd name="T26" fmla="*/ 80 w 188"/>
                      <a:gd name="T27" fmla="*/ 132 h 214"/>
                      <a:gd name="T28" fmla="*/ 58 w 188"/>
                      <a:gd name="T29" fmla="*/ 144 h 214"/>
                      <a:gd name="T30" fmla="*/ 76 w 188"/>
                      <a:gd name="T31" fmla="*/ 142 h 214"/>
                      <a:gd name="T32" fmla="*/ 78 w 188"/>
                      <a:gd name="T33" fmla="*/ 160 h 214"/>
                      <a:gd name="T34" fmla="*/ 58 w 188"/>
                      <a:gd name="T35" fmla="*/ 166 h 214"/>
                      <a:gd name="T36" fmla="*/ 34 w 188"/>
                      <a:gd name="T37" fmla="*/ 166 h 214"/>
                      <a:gd name="T38" fmla="*/ 36 w 188"/>
                      <a:gd name="T39" fmla="*/ 154 h 214"/>
                      <a:gd name="T40" fmla="*/ 46 w 188"/>
                      <a:gd name="T41" fmla="*/ 144 h 214"/>
                      <a:gd name="T42" fmla="*/ 34 w 188"/>
                      <a:gd name="T43" fmla="*/ 148 h 214"/>
                      <a:gd name="T44" fmla="*/ 26 w 188"/>
                      <a:gd name="T45" fmla="*/ 166 h 214"/>
                      <a:gd name="T46" fmla="*/ 30 w 188"/>
                      <a:gd name="T47" fmla="*/ 190 h 214"/>
                      <a:gd name="T48" fmla="*/ 14 w 188"/>
                      <a:gd name="T49" fmla="*/ 200 h 214"/>
                      <a:gd name="T50" fmla="*/ 0 w 188"/>
                      <a:gd name="T51" fmla="*/ 214 h 214"/>
                      <a:gd name="T52" fmla="*/ 8 w 188"/>
                      <a:gd name="T53" fmla="*/ 188 h 214"/>
                      <a:gd name="T54" fmla="*/ 0 w 188"/>
                      <a:gd name="T55" fmla="*/ 164 h 214"/>
                      <a:gd name="T56" fmla="*/ 14 w 188"/>
                      <a:gd name="T57" fmla="*/ 152 h 214"/>
                      <a:gd name="T58" fmla="*/ 32 w 188"/>
                      <a:gd name="T59" fmla="*/ 134 h 214"/>
                      <a:gd name="T60" fmla="*/ 44 w 188"/>
                      <a:gd name="T61" fmla="*/ 118 h 214"/>
                      <a:gd name="T62" fmla="*/ 72 w 188"/>
                      <a:gd name="T63" fmla="*/ 116 h 214"/>
                      <a:gd name="T64" fmla="*/ 84 w 188"/>
                      <a:gd name="T65" fmla="*/ 112 h 214"/>
                      <a:gd name="T66" fmla="*/ 114 w 188"/>
                      <a:gd name="T67" fmla="*/ 78 h 214"/>
                      <a:gd name="T68" fmla="*/ 120 w 188"/>
                      <a:gd name="T69" fmla="*/ 92 h 214"/>
                      <a:gd name="T70" fmla="*/ 132 w 188"/>
                      <a:gd name="T71" fmla="*/ 76 h 214"/>
                      <a:gd name="T72" fmla="*/ 150 w 188"/>
                      <a:gd name="T73" fmla="*/ 54 h 214"/>
                      <a:gd name="T74" fmla="*/ 154 w 188"/>
                      <a:gd name="T75" fmla="*/ 42 h 214"/>
                      <a:gd name="T76" fmla="*/ 148 w 188"/>
                      <a:gd name="T77" fmla="*/ 38 h 214"/>
                      <a:gd name="T78" fmla="*/ 152 w 188"/>
                      <a:gd name="T79" fmla="*/ 32 h 214"/>
                      <a:gd name="T80" fmla="*/ 158 w 188"/>
                      <a:gd name="T81" fmla="*/ 24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1" name="Freeform 93"/>
                  <p:cNvSpPr>
                    <a:spLocks/>
                  </p:cNvSpPr>
                  <p:nvPr/>
                </p:nvSpPr>
                <p:spPr bwMode="ltGray">
                  <a:xfrm>
                    <a:off x="4709" y="340"/>
                    <a:ext cx="6" cy="4"/>
                  </a:xfrm>
                  <a:custGeom>
                    <a:avLst/>
                    <a:gdLst>
                      <a:gd name="T0" fmla="*/ 0 w 13"/>
                      <a:gd name="T1" fmla="*/ 9 h 13"/>
                      <a:gd name="T2" fmla="*/ 4 w 13"/>
                      <a:gd name="T3" fmla="*/ 13 h 13"/>
                      <a:gd name="T4" fmla="*/ 0 w 13"/>
                      <a:gd name="T5" fmla="*/ 9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2" name="Freeform 94"/>
                  <p:cNvSpPr>
                    <a:spLocks/>
                  </p:cNvSpPr>
                  <p:nvPr/>
                </p:nvSpPr>
                <p:spPr bwMode="ltGray">
                  <a:xfrm>
                    <a:off x="4261" y="389"/>
                    <a:ext cx="347" cy="189"/>
                  </a:xfrm>
                  <a:custGeom>
                    <a:avLst/>
                    <a:gdLst>
                      <a:gd name="T0" fmla="*/ 812 w 812"/>
                      <a:gd name="T1" fmla="*/ 26 h 564"/>
                      <a:gd name="T2" fmla="*/ 778 w 812"/>
                      <a:gd name="T3" fmla="*/ 78 h 564"/>
                      <a:gd name="T4" fmla="*/ 748 w 812"/>
                      <a:gd name="T5" fmla="*/ 122 h 564"/>
                      <a:gd name="T6" fmla="*/ 722 w 812"/>
                      <a:gd name="T7" fmla="*/ 142 h 564"/>
                      <a:gd name="T8" fmla="*/ 634 w 812"/>
                      <a:gd name="T9" fmla="*/ 180 h 564"/>
                      <a:gd name="T10" fmla="*/ 632 w 812"/>
                      <a:gd name="T11" fmla="*/ 210 h 564"/>
                      <a:gd name="T12" fmla="*/ 604 w 812"/>
                      <a:gd name="T13" fmla="*/ 230 h 564"/>
                      <a:gd name="T14" fmla="*/ 620 w 812"/>
                      <a:gd name="T15" fmla="*/ 178 h 564"/>
                      <a:gd name="T16" fmla="*/ 576 w 812"/>
                      <a:gd name="T17" fmla="*/ 188 h 564"/>
                      <a:gd name="T18" fmla="*/ 556 w 812"/>
                      <a:gd name="T19" fmla="*/ 218 h 564"/>
                      <a:gd name="T20" fmla="*/ 596 w 812"/>
                      <a:gd name="T21" fmla="*/ 280 h 564"/>
                      <a:gd name="T22" fmla="*/ 594 w 812"/>
                      <a:gd name="T23" fmla="*/ 368 h 564"/>
                      <a:gd name="T24" fmla="*/ 542 w 812"/>
                      <a:gd name="T25" fmla="*/ 406 h 564"/>
                      <a:gd name="T26" fmla="*/ 522 w 812"/>
                      <a:gd name="T27" fmla="*/ 386 h 564"/>
                      <a:gd name="T28" fmla="*/ 482 w 812"/>
                      <a:gd name="T29" fmla="*/ 348 h 564"/>
                      <a:gd name="T30" fmla="*/ 462 w 812"/>
                      <a:gd name="T31" fmla="*/ 348 h 564"/>
                      <a:gd name="T32" fmla="*/ 450 w 812"/>
                      <a:gd name="T33" fmla="*/ 394 h 564"/>
                      <a:gd name="T34" fmla="*/ 500 w 812"/>
                      <a:gd name="T35" fmla="*/ 464 h 564"/>
                      <a:gd name="T36" fmla="*/ 510 w 812"/>
                      <a:gd name="T37" fmla="*/ 524 h 564"/>
                      <a:gd name="T38" fmla="*/ 526 w 812"/>
                      <a:gd name="T39" fmla="*/ 560 h 564"/>
                      <a:gd name="T40" fmla="*/ 492 w 812"/>
                      <a:gd name="T41" fmla="*/ 544 h 564"/>
                      <a:gd name="T42" fmla="*/ 470 w 812"/>
                      <a:gd name="T43" fmla="*/ 518 h 564"/>
                      <a:gd name="T44" fmla="*/ 422 w 812"/>
                      <a:gd name="T45" fmla="*/ 424 h 564"/>
                      <a:gd name="T46" fmla="*/ 426 w 812"/>
                      <a:gd name="T47" fmla="*/ 310 h 564"/>
                      <a:gd name="T48" fmla="*/ 422 w 812"/>
                      <a:gd name="T49" fmla="*/ 268 h 564"/>
                      <a:gd name="T50" fmla="*/ 412 w 812"/>
                      <a:gd name="T51" fmla="*/ 276 h 564"/>
                      <a:gd name="T52" fmla="*/ 386 w 812"/>
                      <a:gd name="T53" fmla="*/ 266 h 564"/>
                      <a:gd name="T54" fmla="*/ 360 w 812"/>
                      <a:gd name="T55" fmla="*/ 170 h 564"/>
                      <a:gd name="T56" fmla="*/ 330 w 812"/>
                      <a:gd name="T57" fmla="*/ 166 h 564"/>
                      <a:gd name="T58" fmla="*/ 288 w 812"/>
                      <a:gd name="T59" fmla="*/ 172 h 564"/>
                      <a:gd name="T60" fmla="*/ 242 w 812"/>
                      <a:gd name="T61" fmla="*/ 232 h 564"/>
                      <a:gd name="T62" fmla="*/ 196 w 812"/>
                      <a:gd name="T63" fmla="*/ 268 h 564"/>
                      <a:gd name="T64" fmla="*/ 184 w 812"/>
                      <a:gd name="T65" fmla="*/ 274 h 564"/>
                      <a:gd name="T66" fmla="*/ 160 w 812"/>
                      <a:gd name="T67" fmla="*/ 328 h 564"/>
                      <a:gd name="T68" fmla="*/ 152 w 812"/>
                      <a:gd name="T69" fmla="*/ 354 h 564"/>
                      <a:gd name="T70" fmla="*/ 128 w 812"/>
                      <a:gd name="T71" fmla="*/ 404 h 564"/>
                      <a:gd name="T72" fmla="*/ 94 w 812"/>
                      <a:gd name="T73" fmla="*/ 392 h 564"/>
                      <a:gd name="T74" fmla="*/ 66 w 812"/>
                      <a:gd name="T75" fmla="*/ 258 h 564"/>
                      <a:gd name="T76" fmla="*/ 72 w 812"/>
                      <a:gd name="T77" fmla="*/ 156 h 564"/>
                      <a:gd name="T78" fmla="*/ 44 w 812"/>
                      <a:gd name="T79" fmla="*/ 180 h 564"/>
                      <a:gd name="T80" fmla="*/ 20 w 812"/>
                      <a:gd name="T81" fmla="*/ 150 h 564"/>
                      <a:gd name="T82" fmla="*/ 24 w 812"/>
                      <a:gd name="T83" fmla="*/ 138 h 564"/>
                      <a:gd name="T84" fmla="*/ 0 w 812"/>
                      <a:gd name="T85" fmla="*/ 92 h 564"/>
                      <a:gd name="T86" fmla="*/ 798 w 812"/>
                      <a:gd name="T87" fmla="*/ 6 h 5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3" name="Freeform 95"/>
                  <p:cNvSpPr>
                    <a:spLocks/>
                  </p:cNvSpPr>
                  <p:nvPr/>
                </p:nvSpPr>
                <p:spPr bwMode="ltGray">
                  <a:xfrm>
                    <a:off x="4322" y="519"/>
                    <a:ext cx="19" cy="29"/>
                  </a:xfrm>
                  <a:custGeom>
                    <a:avLst/>
                    <a:gdLst>
                      <a:gd name="T0" fmla="*/ 7 w 43"/>
                      <a:gd name="T1" fmla="*/ 11 h 85"/>
                      <a:gd name="T2" fmla="*/ 17 w 43"/>
                      <a:gd name="T3" fmla="*/ 3 h 85"/>
                      <a:gd name="T4" fmla="*/ 37 w 43"/>
                      <a:gd name="T5" fmla="*/ 33 h 85"/>
                      <a:gd name="T6" fmla="*/ 19 w 43"/>
                      <a:gd name="T7" fmla="*/ 85 h 85"/>
                      <a:gd name="T8" fmla="*/ 1 w 43"/>
                      <a:gd name="T9" fmla="*/ 69 h 85"/>
                      <a:gd name="T10" fmla="*/ 7 w 43"/>
                      <a:gd name="T11" fmla="*/ 11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4" name="Freeform 96"/>
                  <p:cNvSpPr>
                    <a:spLocks/>
                  </p:cNvSpPr>
                  <p:nvPr/>
                </p:nvSpPr>
                <p:spPr bwMode="ltGray">
                  <a:xfrm>
                    <a:off x="4588" y="421"/>
                    <a:ext cx="18" cy="24"/>
                  </a:xfrm>
                  <a:custGeom>
                    <a:avLst/>
                    <a:gdLst>
                      <a:gd name="T0" fmla="*/ 13 w 44"/>
                      <a:gd name="T1" fmla="*/ 28 h 74"/>
                      <a:gd name="T2" fmla="*/ 29 w 44"/>
                      <a:gd name="T3" fmla="*/ 2 h 74"/>
                      <a:gd name="T4" fmla="*/ 43 w 44"/>
                      <a:gd name="T5" fmla="*/ 4 h 74"/>
                      <a:gd name="T6" fmla="*/ 39 w 44"/>
                      <a:gd name="T7" fmla="*/ 26 h 74"/>
                      <a:gd name="T8" fmla="*/ 13 w 44"/>
                      <a:gd name="T9" fmla="*/ 74 h 74"/>
                      <a:gd name="T10" fmla="*/ 7 w 44"/>
                      <a:gd name="T11" fmla="*/ 60 h 74"/>
                      <a:gd name="T12" fmla="*/ 3 w 44"/>
                      <a:gd name="T13" fmla="*/ 36 h 74"/>
                      <a:gd name="T14" fmla="*/ 13 w 44"/>
                      <a:gd name="T15" fmla="*/ 28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5" name="Freeform 97"/>
                  <p:cNvSpPr>
                    <a:spLocks/>
                  </p:cNvSpPr>
                  <p:nvPr/>
                </p:nvSpPr>
                <p:spPr bwMode="ltGray">
                  <a:xfrm>
                    <a:off x="4639" y="409"/>
                    <a:ext cx="9" cy="10"/>
                  </a:xfrm>
                  <a:custGeom>
                    <a:avLst/>
                    <a:gdLst>
                      <a:gd name="T0" fmla="*/ 7 w 20"/>
                      <a:gd name="T1" fmla="*/ 16 h 30"/>
                      <a:gd name="T2" fmla="*/ 5 w 20"/>
                      <a:gd name="T3" fmla="*/ 30 h 30"/>
                      <a:gd name="T4" fmla="*/ 7 w 20"/>
                      <a:gd name="T5" fmla="*/ 16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6" name="Freeform 98"/>
                  <p:cNvSpPr>
                    <a:spLocks/>
                  </p:cNvSpPr>
                  <p:nvPr/>
                </p:nvSpPr>
                <p:spPr bwMode="ltGray">
                  <a:xfrm>
                    <a:off x="3709" y="315"/>
                    <a:ext cx="433" cy="354"/>
                  </a:xfrm>
                  <a:custGeom>
                    <a:avLst/>
                    <a:gdLst>
                      <a:gd name="T0" fmla="*/ 481 w 682"/>
                      <a:gd name="T1" fmla="*/ 464 h 557"/>
                      <a:gd name="T2" fmla="*/ 486 w 682"/>
                      <a:gd name="T3" fmla="*/ 451 h 557"/>
                      <a:gd name="T4" fmla="*/ 500 w 682"/>
                      <a:gd name="T5" fmla="*/ 413 h 557"/>
                      <a:gd name="T6" fmla="*/ 309 w 682"/>
                      <a:gd name="T7" fmla="*/ 287 h 557"/>
                      <a:gd name="T8" fmla="*/ 282 w 682"/>
                      <a:gd name="T9" fmla="*/ 346 h 557"/>
                      <a:gd name="T10" fmla="*/ 303 w 682"/>
                      <a:gd name="T11" fmla="*/ 556 h 557"/>
                      <a:gd name="T12" fmla="*/ 282 w 682"/>
                      <a:gd name="T13" fmla="*/ 494 h 557"/>
                      <a:gd name="T14" fmla="*/ 242 w 682"/>
                      <a:gd name="T15" fmla="*/ 439 h 557"/>
                      <a:gd name="T16" fmla="*/ 245 w 682"/>
                      <a:gd name="T17" fmla="*/ 413 h 557"/>
                      <a:gd name="T18" fmla="*/ 247 w 682"/>
                      <a:gd name="T19" fmla="*/ 394 h 557"/>
                      <a:gd name="T20" fmla="*/ 220 w 682"/>
                      <a:gd name="T21" fmla="*/ 375 h 557"/>
                      <a:gd name="T22" fmla="*/ 194 w 682"/>
                      <a:gd name="T23" fmla="*/ 346 h 557"/>
                      <a:gd name="T24" fmla="*/ 148 w 682"/>
                      <a:gd name="T25" fmla="*/ 354 h 557"/>
                      <a:gd name="T26" fmla="*/ 126 w 682"/>
                      <a:gd name="T27" fmla="*/ 365 h 557"/>
                      <a:gd name="T28" fmla="*/ 78 w 682"/>
                      <a:gd name="T29" fmla="*/ 365 h 557"/>
                      <a:gd name="T30" fmla="*/ 22 w 682"/>
                      <a:gd name="T31" fmla="*/ 312 h 557"/>
                      <a:gd name="T32" fmla="*/ 11 w 682"/>
                      <a:gd name="T33" fmla="*/ 295 h 557"/>
                      <a:gd name="T34" fmla="*/ 0 w 682"/>
                      <a:gd name="T35" fmla="*/ 264 h 557"/>
                      <a:gd name="T36" fmla="*/ 24 w 682"/>
                      <a:gd name="T37" fmla="*/ 213 h 557"/>
                      <a:gd name="T38" fmla="*/ 32 w 682"/>
                      <a:gd name="T39" fmla="*/ 181 h 557"/>
                      <a:gd name="T40" fmla="*/ 51 w 682"/>
                      <a:gd name="T41" fmla="*/ 143 h 557"/>
                      <a:gd name="T42" fmla="*/ 81 w 682"/>
                      <a:gd name="T43" fmla="*/ 116 h 557"/>
                      <a:gd name="T44" fmla="*/ 167 w 682"/>
                      <a:gd name="T45" fmla="*/ 67 h 557"/>
                      <a:gd name="T46" fmla="*/ 220 w 682"/>
                      <a:gd name="T47" fmla="*/ 30 h 557"/>
                      <a:gd name="T48" fmla="*/ 258 w 682"/>
                      <a:gd name="T49" fmla="*/ 6 h 557"/>
                      <a:gd name="T50" fmla="*/ 363 w 682"/>
                      <a:gd name="T51" fmla="*/ 2 h 557"/>
                      <a:gd name="T52" fmla="*/ 398 w 682"/>
                      <a:gd name="T53" fmla="*/ 0 h 557"/>
                      <a:gd name="T54" fmla="*/ 384 w 682"/>
                      <a:gd name="T55" fmla="*/ 34 h 557"/>
                      <a:gd name="T56" fmla="*/ 443 w 682"/>
                      <a:gd name="T57" fmla="*/ 84 h 557"/>
                      <a:gd name="T58" fmla="*/ 497 w 682"/>
                      <a:gd name="T59" fmla="*/ 74 h 557"/>
                      <a:gd name="T60" fmla="*/ 529 w 682"/>
                      <a:gd name="T61" fmla="*/ 82 h 557"/>
                      <a:gd name="T62" fmla="*/ 559 w 682"/>
                      <a:gd name="T63" fmla="*/ 97 h 557"/>
                      <a:gd name="T64" fmla="*/ 572 w 682"/>
                      <a:gd name="T65" fmla="*/ 188 h 557"/>
                      <a:gd name="T66" fmla="*/ 572 w 682"/>
                      <a:gd name="T67" fmla="*/ 240 h 557"/>
                      <a:gd name="T68" fmla="*/ 599 w 682"/>
                      <a:gd name="T69" fmla="*/ 283 h 557"/>
                      <a:gd name="T70" fmla="*/ 645 w 682"/>
                      <a:gd name="T71" fmla="*/ 300 h 557"/>
                      <a:gd name="T72" fmla="*/ 680 w 682"/>
                      <a:gd name="T73" fmla="*/ 295 h 557"/>
                      <a:gd name="T74" fmla="*/ 664 w 682"/>
                      <a:gd name="T75" fmla="*/ 340 h 557"/>
                      <a:gd name="T76" fmla="*/ 599 w 682"/>
                      <a:gd name="T77" fmla="*/ 407 h 557"/>
                      <a:gd name="T78" fmla="*/ 548 w 682"/>
                      <a:gd name="T79" fmla="*/ 485 h 557"/>
                      <a:gd name="T80" fmla="*/ 556 w 682"/>
                      <a:gd name="T81" fmla="*/ 508 h 557"/>
                      <a:gd name="T82" fmla="*/ 435 w 682"/>
                      <a:gd name="T83" fmla="*/ 556 h 5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7" name="Freeform 99"/>
                  <p:cNvSpPr>
                    <a:spLocks/>
                  </p:cNvSpPr>
                  <p:nvPr/>
                </p:nvSpPr>
                <p:spPr bwMode="ltGray">
                  <a:xfrm>
                    <a:off x="3877" y="448"/>
                    <a:ext cx="163" cy="221"/>
                  </a:xfrm>
                  <a:custGeom>
                    <a:avLst/>
                    <a:gdLst>
                      <a:gd name="T0" fmla="*/ 243 w 257"/>
                      <a:gd name="T1" fmla="*/ 347 h 347"/>
                      <a:gd name="T2" fmla="*/ 233 w 257"/>
                      <a:gd name="T3" fmla="*/ 301 h 347"/>
                      <a:gd name="T4" fmla="*/ 217 w 257"/>
                      <a:gd name="T5" fmla="*/ 288 h 347"/>
                      <a:gd name="T6" fmla="*/ 215 w 257"/>
                      <a:gd name="T7" fmla="*/ 269 h 347"/>
                      <a:gd name="T8" fmla="*/ 209 w 257"/>
                      <a:gd name="T9" fmla="*/ 254 h 347"/>
                      <a:gd name="T10" fmla="*/ 209 w 257"/>
                      <a:gd name="T11" fmla="*/ 229 h 347"/>
                      <a:gd name="T12" fmla="*/ 207 w 257"/>
                      <a:gd name="T13" fmla="*/ 214 h 347"/>
                      <a:gd name="T14" fmla="*/ 228 w 257"/>
                      <a:gd name="T15" fmla="*/ 202 h 347"/>
                      <a:gd name="T16" fmla="*/ 257 w 257"/>
                      <a:gd name="T17" fmla="*/ 197 h 347"/>
                      <a:gd name="T18" fmla="*/ 257 w 257"/>
                      <a:gd name="T19" fmla="*/ 136 h 347"/>
                      <a:gd name="T20" fmla="*/ 54 w 257"/>
                      <a:gd name="T21" fmla="*/ 96 h 347"/>
                      <a:gd name="T22" fmla="*/ 32 w 257"/>
                      <a:gd name="T23" fmla="*/ 98 h 347"/>
                      <a:gd name="T24" fmla="*/ 16 w 257"/>
                      <a:gd name="T25" fmla="*/ 102 h 347"/>
                      <a:gd name="T26" fmla="*/ 0 w 257"/>
                      <a:gd name="T27" fmla="*/ 149 h 347"/>
                      <a:gd name="T28" fmla="*/ 93 w 257"/>
                      <a:gd name="T29" fmla="*/ 346 h 347"/>
                      <a:gd name="T30" fmla="*/ 243 w 257"/>
                      <a:gd name="T31" fmla="*/ 347 h 3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hlink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8" name="Freeform 100"/>
                  <p:cNvSpPr>
                    <a:spLocks/>
                  </p:cNvSpPr>
                  <p:nvPr/>
                </p:nvSpPr>
                <p:spPr bwMode="ltGray">
                  <a:xfrm>
                    <a:off x="4164" y="611"/>
                    <a:ext cx="7" cy="12"/>
                  </a:xfrm>
                  <a:custGeom>
                    <a:avLst/>
                    <a:gdLst>
                      <a:gd name="T0" fmla="*/ 7 w 19"/>
                      <a:gd name="T1" fmla="*/ 25 h 37"/>
                      <a:gd name="T2" fmla="*/ 19 w 19"/>
                      <a:gd name="T3" fmla="*/ 21 h 37"/>
                      <a:gd name="T4" fmla="*/ 7 w 19"/>
                      <a:gd name="T5" fmla="*/ 2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9" name="Freeform 101"/>
                  <p:cNvSpPr>
                    <a:spLocks/>
                  </p:cNvSpPr>
                  <p:nvPr/>
                </p:nvSpPr>
                <p:spPr bwMode="ltGray">
                  <a:xfrm>
                    <a:off x="4155" y="497"/>
                    <a:ext cx="9" cy="7"/>
                  </a:xfrm>
                  <a:custGeom>
                    <a:avLst/>
                    <a:gdLst>
                      <a:gd name="T0" fmla="*/ 12 w 22"/>
                      <a:gd name="T1" fmla="*/ 12 h 20"/>
                      <a:gd name="T2" fmla="*/ 16 w 22"/>
                      <a:gd name="T3" fmla="*/ 0 h 20"/>
                      <a:gd name="T4" fmla="*/ 20 w 22"/>
                      <a:gd name="T5" fmla="*/ 12 h 20"/>
                      <a:gd name="T6" fmla="*/ 8 w 22"/>
                      <a:gd name="T7" fmla="*/ 20 h 20"/>
                      <a:gd name="T8" fmla="*/ 12 w 22"/>
                      <a:gd name="T9" fmla="*/ 12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0" name="Freeform 102"/>
                  <p:cNvSpPr>
                    <a:spLocks/>
                  </p:cNvSpPr>
                  <p:nvPr/>
                </p:nvSpPr>
                <p:spPr bwMode="ltGray">
                  <a:xfrm>
                    <a:off x="3760" y="357"/>
                    <a:ext cx="25" cy="10"/>
                  </a:xfrm>
                  <a:custGeom>
                    <a:avLst/>
                    <a:gdLst>
                      <a:gd name="T0" fmla="*/ 24 w 57"/>
                      <a:gd name="T1" fmla="*/ 18 h 30"/>
                      <a:gd name="T2" fmla="*/ 32 w 57"/>
                      <a:gd name="T3" fmla="*/ 6 h 30"/>
                      <a:gd name="T4" fmla="*/ 36 w 57"/>
                      <a:gd name="T5" fmla="*/ 30 h 30"/>
                      <a:gd name="T6" fmla="*/ 24 w 57"/>
                      <a:gd name="T7" fmla="*/ 18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1" name="Freeform 103"/>
                  <p:cNvSpPr>
                    <a:spLocks/>
                  </p:cNvSpPr>
                  <p:nvPr/>
                </p:nvSpPr>
                <p:spPr bwMode="ltGray">
                  <a:xfrm>
                    <a:off x="4062" y="265"/>
                    <a:ext cx="295" cy="233"/>
                  </a:xfrm>
                  <a:custGeom>
                    <a:avLst/>
                    <a:gdLst>
                      <a:gd name="T0" fmla="*/ 473 w 693"/>
                      <a:gd name="T1" fmla="*/ 464 h 696"/>
                      <a:gd name="T2" fmla="*/ 393 w 693"/>
                      <a:gd name="T3" fmla="*/ 452 h 696"/>
                      <a:gd name="T4" fmla="*/ 325 w 693"/>
                      <a:gd name="T5" fmla="*/ 412 h 696"/>
                      <a:gd name="T6" fmla="*/ 265 w 693"/>
                      <a:gd name="T7" fmla="*/ 400 h 696"/>
                      <a:gd name="T8" fmla="*/ 237 w 693"/>
                      <a:gd name="T9" fmla="*/ 416 h 696"/>
                      <a:gd name="T10" fmla="*/ 261 w 693"/>
                      <a:gd name="T11" fmla="*/ 428 h 696"/>
                      <a:gd name="T12" fmla="*/ 293 w 693"/>
                      <a:gd name="T13" fmla="*/ 468 h 696"/>
                      <a:gd name="T14" fmla="*/ 321 w 693"/>
                      <a:gd name="T15" fmla="*/ 476 h 696"/>
                      <a:gd name="T16" fmla="*/ 333 w 693"/>
                      <a:gd name="T17" fmla="*/ 536 h 696"/>
                      <a:gd name="T18" fmla="*/ 313 w 693"/>
                      <a:gd name="T19" fmla="*/ 552 h 696"/>
                      <a:gd name="T20" fmla="*/ 261 w 693"/>
                      <a:gd name="T21" fmla="*/ 616 h 696"/>
                      <a:gd name="T22" fmla="*/ 225 w 693"/>
                      <a:gd name="T23" fmla="*/ 628 h 696"/>
                      <a:gd name="T24" fmla="*/ 97 w 693"/>
                      <a:gd name="T25" fmla="*/ 696 h 696"/>
                      <a:gd name="T26" fmla="*/ 77 w 693"/>
                      <a:gd name="T27" fmla="*/ 616 h 696"/>
                      <a:gd name="T28" fmla="*/ 45 w 693"/>
                      <a:gd name="T29" fmla="*/ 524 h 696"/>
                      <a:gd name="T30" fmla="*/ 33 w 693"/>
                      <a:gd name="T31" fmla="*/ 448 h 696"/>
                      <a:gd name="T32" fmla="*/ 53 w 693"/>
                      <a:gd name="T33" fmla="*/ 344 h 696"/>
                      <a:gd name="T34" fmla="*/ 17 w 693"/>
                      <a:gd name="T35" fmla="*/ 392 h 696"/>
                      <a:gd name="T36" fmla="*/ 81 w 693"/>
                      <a:gd name="T37" fmla="*/ 280 h 696"/>
                      <a:gd name="T38" fmla="*/ 113 w 693"/>
                      <a:gd name="T39" fmla="*/ 204 h 696"/>
                      <a:gd name="T40" fmla="*/ 37 w 693"/>
                      <a:gd name="T41" fmla="*/ 204 h 696"/>
                      <a:gd name="T42" fmla="*/ 1 w 693"/>
                      <a:gd name="T43" fmla="*/ 196 h 696"/>
                      <a:gd name="T44" fmla="*/ 25 w 693"/>
                      <a:gd name="T45" fmla="*/ 140 h 696"/>
                      <a:gd name="T46" fmla="*/ 97 w 693"/>
                      <a:gd name="T47" fmla="*/ 112 h 696"/>
                      <a:gd name="T48" fmla="*/ 221 w 693"/>
                      <a:gd name="T49" fmla="*/ 124 h 696"/>
                      <a:gd name="T50" fmla="*/ 229 w 693"/>
                      <a:gd name="T51" fmla="*/ 64 h 696"/>
                      <a:gd name="T52" fmla="*/ 261 w 693"/>
                      <a:gd name="T53" fmla="*/ 0 h 696"/>
                      <a:gd name="T54" fmla="*/ 357 w 693"/>
                      <a:gd name="T55" fmla="*/ 44 h 696"/>
                      <a:gd name="T56" fmla="*/ 329 w 693"/>
                      <a:gd name="T57" fmla="*/ 88 h 696"/>
                      <a:gd name="T58" fmla="*/ 301 w 693"/>
                      <a:gd name="T59" fmla="*/ 176 h 696"/>
                      <a:gd name="T60" fmla="*/ 361 w 693"/>
                      <a:gd name="T61" fmla="*/ 192 h 696"/>
                      <a:gd name="T62" fmla="*/ 373 w 693"/>
                      <a:gd name="T63" fmla="*/ 136 h 696"/>
                      <a:gd name="T64" fmla="*/ 417 w 693"/>
                      <a:gd name="T65" fmla="*/ 92 h 696"/>
                      <a:gd name="T66" fmla="*/ 497 w 693"/>
                      <a:gd name="T67" fmla="*/ 88 h 696"/>
                      <a:gd name="T68" fmla="*/ 529 w 693"/>
                      <a:gd name="T69" fmla="*/ 52 h 696"/>
                      <a:gd name="T70" fmla="*/ 541 w 693"/>
                      <a:gd name="T71" fmla="*/ 460 h 6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2" name="Freeform 104"/>
                  <p:cNvSpPr>
                    <a:spLocks/>
                  </p:cNvSpPr>
                  <p:nvPr/>
                </p:nvSpPr>
                <p:spPr bwMode="ltGray">
                  <a:xfrm>
                    <a:off x="3861" y="247"/>
                    <a:ext cx="591" cy="95"/>
                  </a:xfrm>
                  <a:custGeom>
                    <a:avLst/>
                    <a:gdLst>
                      <a:gd name="T0" fmla="*/ 825 w 931"/>
                      <a:gd name="T1" fmla="*/ 0 h 149"/>
                      <a:gd name="T2" fmla="*/ 143 w 931"/>
                      <a:gd name="T3" fmla="*/ 29 h 149"/>
                      <a:gd name="T4" fmla="*/ 91 w 931"/>
                      <a:gd name="T5" fmla="*/ 42 h 149"/>
                      <a:gd name="T6" fmla="*/ 62 w 931"/>
                      <a:gd name="T7" fmla="*/ 42 h 149"/>
                      <a:gd name="T8" fmla="*/ 22 w 931"/>
                      <a:gd name="T9" fmla="*/ 77 h 149"/>
                      <a:gd name="T10" fmla="*/ 0 w 931"/>
                      <a:gd name="T11" fmla="*/ 105 h 149"/>
                      <a:gd name="T12" fmla="*/ 59 w 931"/>
                      <a:gd name="T13" fmla="*/ 115 h 149"/>
                      <a:gd name="T14" fmla="*/ 97 w 931"/>
                      <a:gd name="T15" fmla="*/ 96 h 149"/>
                      <a:gd name="T16" fmla="*/ 108 w 931"/>
                      <a:gd name="T17" fmla="*/ 84 h 149"/>
                      <a:gd name="T18" fmla="*/ 167 w 931"/>
                      <a:gd name="T19" fmla="*/ 52 h 149"/>
                      <a:gd name="T20" fmla="*/ 215 w 931"/>
                      <a:gd name="T21" fmla="*/ 46 h 149"/>
                      <a:gd name="T22" fmla="*/ 237 w 931"/>
                      <a:gd name="T23" fmla="*/ 94 h 149"/>
                      <a:gd name="T24" fmla="*/ 188 w 931"/>
                      <a:gd name="T25" fmla="*/ 109 h 149"/>
                      <a:gd name="T26" fmla="*/ 231 w 931"/>
                      <a:gd name="T27" fmla="*/ 113 h 149"/>
                      <a:gd name="T28" fmla="*/ 250 w 931"/>
                      <a:gd name="T29" fmla="*/ 90 h 149"/>
                      <a:gd name="T30" fmla="*/ 266 w 931"/>
                      <a:gd name="T31" fmla="*/ 92 h 149"/>
                      <a:gd name="T32" fmla="*/ 253 w 931"/>
                      <a:gd name="T33" fmla="*/ 54 h 149"/>
                      <a:gd name="T34" fmla="*/ 266 w 931"/>
                      <a:gd name="T35" fmla="*/ 44 h 149"/>
                      <a:gd name="T36" fmla="*/ 277 w 931"/>
                      <a:gd name="T37" fmla="*/ 88 h 149"/>
                      <a:gd name="T38" fmla="*/ 266 w 931"/>
                      <a:gd name="T39" fmla="*/ 113 h 149"/>
                      <a:gd name="T40" fmla="*/ 296 w 931"/>
                      <a:gd name="T41" fmla="*/ 130 h 149"/>
                      <a:gd name="T42" fmla="*/ 299 w 931"/>
                      <a:gd name="T43" fmla="*/ 92 h 149"/>
                      <a:gd name="T44" fmla="*/ 331 w 931"/>
                      <a:gd name="T45" fmla="*/ 103 h 149"/>
                      <a:gd name="T46" fmla="*/ 382 w 931"/>
                      <a:gd name="T47" fmla="*/ 73 h 149"/>
                      <a:gd name="T48" fmla="*/ 409 w 931"/>
                      <a:gd name="T49" fmla="*/ 50 h 149"/>
                      <a:gd name="T50" fmla="*/ 439 w 931"/>
                      <a:gd name="T51" fmla="*/ 56 h 149"/>
                      <a:gd name="T52" fmla="*/ 455 w 931"/>
                      <a:gd name="T53" fmla="*/ 50 h 149"/>
                      <a:gd name="T54" fmla="*/ 431 w 931"/>
                      <a:gd name="T55" fmla="*/ 44 h 149"/>
                      <a:gd name="T56" fmla="*/ 474 w 931"/>
                      <a:gd name="T57" fmla="*/ 35 h 149"/>
                      <a:gd name="T58" fmla="*/ 544 w 931"/>
                      <a:gd name="T59" fmla="*/ 54 h 149"/>
                      <a:gd name="T60" fmla="*/ 581 w 931"/>
                      <a:gd name="T61" fmla="*/ 42 h 149"/>
                      <a:gd name="T62" fmla="*/ 584 w 931"/>
                      <a:gd name="T63" fmla="*/ 63 h 149"/>
                      <a:gd name="T64" fmla="*/ 568 w 931"/>
                      <a:gd name="T65" fmla="*/ 101 h 149"/>
                      <a:gd name="T66" fmla="*/ 611 w 931"/>
                      <a:gd name="T67" fmla="*/ 88 h 149"/>
                      <a:gd name="T68" fmla="*/ 624 w 931"/>
                      <a:gd name="T69" fmla="*/ 80 h 149"/>
                      <a:gd name="T70" fmla="*/ 648 w 931"/>
                      <a:gd name="T71" fmla="*/ 61 h 149"/>
                      <a:gd name="T72" fmla="*/ 794 w 931"/>
                      <a:gd name="T73" fmla="*/ 84 h 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3" name="Freeform 105"/>
                  <p:cNvSpPr>
                    <a:spLocks/>
                  </p:cNvSpPr>
                  <p:nvPr/>
                </p:nvSpPr>
                <p:spPr bwMode="ltGray">
                  <a:xfrm>
                    <a:off x="3981" y="282"/>
                    <a:ext cx="13" cy="10"/>
                  </a:xfrm>
                  <a:custGeom>
                    <a:avLst/>
                    <a:gdLst>
                      <a:gd name="T0" fmla="*/ 3 w 31"/>
                      <a:gd name="T1" fmla="*/ 28 h 30"/>
                      <a:gd name="T2" fmla="*/ 31 w 31"/>
                      <a:gd name="T3" fmla="*/ 0 h 30"/>
                      <a:gd name="T4" fmla="*/ 19 w 31"/>
                      <a:gd name="T5" fmla="*/ 24 h 30"/>
                      <a:gd name="T6" fmla="*/ 3 w 31"/>
                      <a:gd name="T7" fmla="*/ 28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4" name="Freeform 106"/>
                  <p:cNvSpPr>
                    <a:spLocks/>
                  </p:cNvSpPr>
                  <p:nvPr/>
                </p:nvSpPr>
                <p:spPr bwMode="ltGray">
                  <a:xfrm>
                    <a:off x="3966" y="296"/>
                    <a:ext cx="19" cy="11"/>
                  </a:xfrm>
                  <a:custGeom>
                    <a:avLst/>
                    <a:gdLst>
                      <a:gd name="T0" fmla="*/ 6 w 44"/>
                      <a:gd name="T1" fmla="*/ 32 h 32"/>
                      <a:gd name="T2" fmla="*/ 22 w 44"/>
                      <a:gd name="T3" fmla="*/ 0 h 32"/>
                      <a:gd name="T4" fmla="*/ 38 w 44"/>
                      <a:gd name="T5" fmla="*/ 4 h 32"/>
                      <a:gd name="T6" fmla="*/ 6 w 44"/>
                      <a:gd name="T7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5" name="Freeform 107"/>
                  <p:cNvSpPr>
                    <a:spLocks/>
                  </p:cNvSpPr>
                  <p:nvPr/>
                </p:nvSpPr>
                <p:spPr bwMode="ltGray">
                  <a:xfrm>
                    <a:off x="4028" y="337"/>
                    <a:ext cx="32" cy="6"/>
                  </a:xfrm>
                  <a:custGeom>
                    <a:avLst/>
                    <a:gdLst>
                      <a:gd name="T0" fmla="*/ 37 w 76"/>
                      <a:gd name="T1" fmla="*/ 18 h 18"/>
                      <a:gd name="T2" fmla="*/ 25 w 76"/>
                      <a:gd name="T3" fmla="*/ 2 h 18"/>
                      <a:gd name="T4" fmla="*/ 37 w 76"/>
                      <a:gd name="T5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6" name="Freeform 108"/>
                  <p:cNvSpPr>
                    <a:spLocks/>
                  </p:cNvSpPr>
                  <p:nvPr/>
                </p:nvSpPr>
                <p:spPr bwMode="ltGray">
                  <a:xfrm>
                    <a:off x="4083" y="336"/>
                    <a:ext cx="18" cy="15"/>
                  </a:xfrm>
                  <a:custGeom>
                    <a:avLst/>
                    <a:gdLst>
                      <a:gd name="T0" fmla="*/ 0 w 42"/>
                      <a:gd name="T1" fmla="*/ 21 h 44"/>
                      <a:gd name="T2" fmla="*/ 12 w 42"/>
                      <a:gd name="T3" fmla="*/ 9 h 44"/>
                      <a:gd name="T4" fmla="*/ 0 w 42"/>
                      <a:gd name="T5" fmla="*/ 21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7" name="Freeform 109"/>
                  <p:cNvSpPr>
                    <a:spLocks/>
                  </p:cNvSpPr>
                  <p:nvPr/>
                </p:nvSpPr>
                <p:spPr bwMode="ltGray">
                  <a:xfrm>
                    <a:off x="3936" y="295"/>
                    <a:ext cx="14" cy="10"/>
                  </a:xfrm>
                  <a:custGeom>
                    <a:avLst/>
                    <a:gdLst>
                      <a:gd name="T0" fmla="*/ 7 w 31"/>
                      <a:gd name="T1" fmla="*/ 22 h 30"/>
                      <a:gd name="T2" fmla="*/ 31 w 31"/>
                      <a:gd name="T3" fmla="*/ 10 h 30"/>
                      <a:gd name="T4" fmla="*/ 7 w 31"/>
                      <a:gd name="T5" fmla="*/ 22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2638" name="Group 110"/>
              <p:cNvGrpSpPr>
                <a:grpSpLocks/>
              </p:cNvGrpSpPr>
              <p:nvPr/>
            </p:nvGrpSpPr>
            <p:grpSpPr bwMode="auto"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22639" name="Line 111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0" name="Line 112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1" name="Line 113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2" name="Line 114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3" name="Line 115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4" name="Line 116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5" name="Line 117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6" name="Line 118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7" name="Line 119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8" name="Line 120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9" name="Line 121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0" name="Line 122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1" name="Line 123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2" name="Line 124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3" name="Line 125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4" name="Line 126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5" name="Line 127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6" name="Line 128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7" name="Line 129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8" name="Line 130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9" name="Line 131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660" name="Group 132"/>
              <p:cNvGrpSpPr>
                <a:grpSpLocks/>
              </p:cNvGrpSpPr>
              <p:nvPr/>
            </p:nvGrpSpPr>
            <p:grpSpPr bwMode="auto"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22661" name="Line 133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62" name="Line 134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63" name="Line 135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64" name="Line 136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65" name="Line 137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66" name="Line 138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67" name="Line 139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68" name="Line 140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69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0" name="Line 142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1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2" name="Line 144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3" name="Line 145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4" name="Line 146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5" name="Line 147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6" name="Line 148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7" name="Line 149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8" name="Line 150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9" name="Line 151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80" name="Line 152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81" name="Line 153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82" name="Line 154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83" name="Line 155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84" name="Line 156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85" name="Line 157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2689" name="Picture 161" descr="earth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" y="55"/>
              <a:ext cx="562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The Gospel of John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Robert C. Newman</a:t>
            </a:r>
          </a:p>
        </p:txBody>
      </p:sp>
      <p:pic>
        <p:nvPicPr>
          <p:cNvPr id="2" name="GospelJohn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6388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7586" grpId="0"/>
      <p:bldP spid="67587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Westcott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s Arguments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Religious knowledge </a:t>
            </a:r>
            <a:r>
              <a:rPr lang="en-US" altLang="en-US">
                <a:sym typeface="Wingdings" pitchFamily="2" charset="2"/>
              </a:rPr>
              <a:t></a:t>
            </a:r>
            <a:r>
              <a:rPr lang="en-US" altLang="en-US"/>
              <a:t> Jew</a:t>
            </a:r>
          </a:p>
          <a:p>
            <a:r>
              <a:rPr lang="en-US" altLang="en-US"/>
              <a:t>Geographic knowledge </a:t>
            </a:r>
            <a:r>
              <a:rPr lang="en-US" altLang="en-US">
                <a:sym typeface="Wingdings" pitchFamily="2" charset="2"/>
              </a:rPr>
              <a:t> Palestinian</a:t>
            </a:r>
          </a:p>
          <a:p>
            <a:r>
              <a:rPr lang="en-US" altLang="en-US">
                <a:sym typeface="Wingdings" pitchFamily="2" charset="2"/>
              </a:rPr>
              <a:t>Standpoint of the narrative  eyewitness, apostle, one of inner 3</a:t>
            </a:r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200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Direct Internal Evidence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John 1:14 </a:t>
            </a:r>
            <a:r>
              <a:rPr lang="en-US" altLang="en-US">
                <a:cs typeface="Tahoma" charset="0"/>
              </a:rPr>
              <a:t>"</a:t>
            </a:r>
            <a:r>
              <a:rPr lang="en-US" altLang="en-US"/>
              <a:t>we beheld</a:t>
            </a:r>
            <a:r>
              <a:rPr lang="en-US" altLang="en-US">
                <a:cs typeface="Tahoma" charset="0"/>
              </a:rPr>
              <a:t>"</a:t>
            </a:r>
            <a:r>
              <a:rPr lang="en-US" altLang="en-US"/>
              <a:t> </a:t>
            </a:r>
            <a:r>
              <a:rPr lang="en-US" altLang="en-US">
                <a:sym typeface="Wingdings" pitchFamily="2" charset="2"/>
              </a:rPr>
              <a:t> author was beholder, eyewitness</a:t>
            </a:r>
          </a:p>
          <a:p>
            <a:r>
              <a:rPr lang="en-US" altLang="en-US">
                <a:sym typeface="Wingdings" pitchFamily="2" charset="2"/>
              </a:rPr>
              <a:t>John 1:6,15,19, etc. Calls John the Baptist just </a:t>
            </a:r>
            <a:r>
              <a:rPr lang="en-US" altLang="en-US">
                <a:cs typeface="Tahoma" charset="0"/>
                <a:sym typeface="Wingdings" pitchFamily="2" charset="2"/>
              </a:rPr>
              <a:t>"</a:t>
            </a:r>
            <a:r>
              <a:rPr lang="en-US" altLang="en-US">
                <a:sym typeface="Wingdings" pitchFamily="2" charset="2"/>
              </a:rPr>
              <a:t>John</a:t>
            </a:r>
            <a:r>
              <a:rPr lang="en-US" altLang="en-US">
                <a:cs typeface="Tahoma" charset="0"/>
                <a:sym typeface="Wingdings" pitchFamily="2" charset="2"/>
              </a:rPr>
              <a:t>"</a:t>
            </a:r>
          </a:p>
          <a:p>
            <a:r>
              <a:rPr lang="en-US" altLang="en-US">
                <a:sym typeface="Wingdings" pitchFamily="2" charset="2"/>
              </a:rPr>
              <a:t>John 21:24-25 </a:t>
            </a:r>
            <a:r>
              <a:rPr lang="en-US" altLang="en-US">
                <a:cs typeface="Tahoma" charset="0"/>
                <a:sym typeface="Wingdings" pitchFamily="2" charset="2"/>
              </a:rPr>
              <a:t>"</a:t>
            </a:r>
            <a:r>
              <a:rPr lang="en-US" altLang="en-US">
                <a:sym typeface="Wingdings" pitchFamily="2" charset="2"/>
              </a:rPr>
              <a:t>this is the disciple… who wrote these things</a:t>
            </a:r>
            <a:r>
              <a:rPr lang="en-US" altLang="en-US">
                <a:cs typeface="Tahoma" charset="0"/>
                <a:sym typeface="Wingdings" pitchFamily="2" charset="2"/>
              </a:rPr>
              <a:t>"</a:t>
            </a:r>
            <a:endParaRPr lang="en-US" altLang="en-US">
              <a:cs typeface="Tahoma" charset="0"/>
            </a:endParaRPr>
          </a:p>
        </p:txBody>
      </p:sp>
    </p:spTree>
    <p:custDataLst>
      <p:tags r:id="rId1"/>
    </p:custDataLst>
  </p:cSld>
  <p:clrMapOvr>
    <a:masterClrMapping/>
  </p:clrMapOvr>
  <p:transition advTm="1296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External Evidence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1 Clement (c 95) does not mention</a:t>
            </a:r>
          </a:p>
          <a:p>
            <a:r>
              <a:rPr lang="en-US" altLang="en-US"/>
              <a:t>Ignatius to Philadelphians (c 115)</a:t>
            </a:r>
          </a:p>
          <a:p>
            <a:r>
              <a:rPr lang="en-US" altLang="en-US"/>
              <a:t>Pseudo-Barnabas (c 135)</a:t>
            </a:r>
          </a:p>
          <a:p>
            <a:r>
              <a:rPr lang="en-US" altLang="en-US"/>
              <a:t>Justin Martyr (c150)</a:t>
            </a:r>
          </a:p>
          <a:p>
            <a:r>
              <a:rPr lang="en-US" altLang="en-US"/>
              <a:t>Tatian, </a:t>
            </a:r>
            <a:r>
              <a:rPr lang="en-US" altLang="en-US" i="1"/>
              <a:t>Diatessaron</a:t>
            </a:r>
            <a:r>
              <a:rPr lang="en-US" altLang="en-US"/>
              <a:t> (c 170)</a:t>
            </a:r>
          </a:p>
          <a:p>
            <a:r>
              <a:rPr lang="en-US" altLang="en-US"/>
              <a:t>Muratorian Canon (c 170)</a:t>
            </a:r>
          </a:p>
          <a:p>
            <a:r>
              <a:rPr lang="en-US" altLang="en-US"/>
              <a:t>Irenaeus (c 170)</a:t>
            </a:r>
            <a:endParaRPr lang="en-US" altLang="en-US" i="1"/>
          </a:p>
        </p:txBody>
      </p:sp>
    </p:spTree>
    <p:custDataLst>
      <p:tags r:id="rId1"/>
    </p:custDataLst>
  </p:cSld>
  <p:clrMapOvr>
    <a:masterClrMapping/>
  </p:clrMapOvr>
  <p:transition advTm="594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Ignatius, Philadelphians ch 7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838200" y="2438400"/>
            <a:ext cx="73152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cs typeface="Times New Roman" pitchFamily="18" charset="0"/>
              </a:rPr>
              <a:t>"</a:t>
            </a:r>
            <a:r>
              <a:rPr lang="en-US" altLang="en-US" sz="3200"/>
              <a:t>For even though certain persons desired to deceive me after the flesh, yet the spirit is not deceived, being from God; for </a:t>
            </a:r>
            <a:r>
              <a:rPr lang="en-US" altLang="en-US" sz="3200">
                <a:cs typeface="Times New Roman" pitchFamily="18" charset="0"/>
              </a:rPr>
              <a:t>'</a:t>
            </a:r>
            <a:r>
              <a:rPr lang="en-US" altLang="en-US" sz="3200"/>
              <a:t>it knoweth whence it cometh and where it goeth,</a:t>
            </a:r>
            <a:r>
              <a:rPr lang="en-US" altLang="en-US" sz="3200">
                <a:cs typeface="Times New Roman" pitchFamily="18" charset="0"/>
              </a:rPr>
              <a:t>'</a:t>
            </a:r>
            <a:r>
              <a:rPr lang="en-US" altLang="en-US" sz="3200"/>
              <a:t> [John 3:8] and it searcheth out the hidden things.</a:t>
            </a:r>
            <a:r>
              <a:rPr lang="en-US" altLang="en-US" sz="3200">
                <a:cs typeface="Times New Roman" pitchFamily="18" charset="0"/>
              </a:rPr>
              <a:t>"</a:t>
            </a:r>
          </a:p>
        </p:txBody>
      </p:sp>
    </p:spTree>
    <p:custDataLst>
      <p:tags r:id="rId1"/>
    </p:custDataLst>
  </p:cSld>
  <p:clrMapOvr>
    <a:masterClrMapping/>
  </p:clrMapOvr>
  <p:transition advTm="525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Pseudo-Barnabas, sect. 11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1066800" y="2438400"/>
            <a:ext cx="7162800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In the midst of a somewhat allegorical exegesis of several OT passages, quotes John 6:51:</a:t>
            </a:r>
          </a:p>
          <a:p>
            <a:pPr>
              <a:spcBef>
                <a:spcPct val="50000"/>
              </a:spcBef>
            </a:pPr>
            <a:r>
              <a:rPr lang="en-US" altLang="en-US" sz="3200">
                <a:cs typeface="Times New Roman" pitchFamily="18" charset="0"/>
              </a:rPr>
              <a:t>"</a:t>
            </a:r>
            <a:r>
              <a:rPr lang="en-US" altLang="en-US" sz="3200"/>
              <a:t>And whosoever shall eat of these shall live forever.</a:t>
            </a:r>
            <a:r>
              <a:rPr lang="en-US" altLang="en-US" sz="3200">
                <a:cs typeface="Times New Roman" pitchFamily="18" charset="0"/>
              </a:rPr>
              <a:t>"</a:t>
            </a:r>
          </a:p>
        </p:txBody>
      </p:sp>
    </p:spTree>
    <p:custDataLst>
      <p:tags r:id="rId1"/>
    </p:custDataLst>
  </p:cSld>
  <p:clrMapOvr>
    <a:masterClrMapping/>
  </p:clrMapOvr>
  <p:transition advTm="27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Justin Martyr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Mentions the </a:t>
            </a:r>
            <a:r>
              <a:rPr lang="en-US" altLang="en-US" sz="2800">
                <a:cs typeface="Tahoma" charset="0"/>
              </a:rPr>
              <a:t>"</a:t>
            </a:r>
            <a:r>
              <a:rPr lang="en-US" altLang="en-US" sz="2800"/>
              <a:t>memoirs of the apostles, called Gospels</a:t>
            </a:r>
            <a:r>
              <a:rPr lang="en-US" altLang="en-US" sz="2800">
                <a:cs typeface="Tahoma" charset="0"/>
              </a:rPr>
              <a:t>"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Calls Jesus </a:t>
            </a:r>
            <a:r>
              <a:rPr lang="en-US" altLang="en-US" sz="2800">
                <a:cs typeface="Tahoma" charset="0"/>
              </a:rPr>
              <a:t>"</a:t>
            </a:r>
            <a:r>
              <a:rPr lang="en-US" altLang="en-US" sz="2800"/>
              <a:t>the Logos</a:t>
            </a:r>
            <a:r>
              <a:rPr lang="en-US" altLang="en-US" sz="2800">
                <a:cs typeface="Tahoma" charset="0"/>
              </a:rPr>
              <a:t>"</a:t>
            </a:r>
            <a:r>
              <a:rPr lang="en-US" altLang="en-US" sz="2800"/>
              <a:t> in </a:t>
            </a:r>
            <a:r>
              <a:rPr lang="en-US" altLang="en-US" sz="2800" i="1"/>
              <a:t>Dialogue with Trypho</a:t>
            </a:r>
            <a:r>
              <a:rPr lang="en-US" altLang="en-US" sz="2800"/>
              <a:t>, 127-28.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Cites John 3:5 in </a:t>
            </a:r>
            <a:r>
              <a:rPr lang="en-US" altLang="en-US" sz="2800" i="1"/>
              <a:t>Apology</a:t>
            </a:r>
            <a:r>
              <a:rPr lang="en-US" altLang="en-US" sz="2800"/>
              <a:t> 61: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cs typeface="Tahoma" charset="0"/>
              </a:rPr>
              <a:t>"</a:t>
            </a:r>
            <a:r>
              <a:rPr lang="en-US" altLang="en-US" sz="2400"/>
              <a:t>Except ye be born again, ye shall not enter into the kingdom of heaven</a:t>
            </a:r>
            <a:r>
              <a:rPr lang="en-US" altLang="en-US" sz="2400">
                <a:cs typeface="Tahoma" charset="0"/>
              </a:rPr>
              <a:t>"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In </a:t>
            </a:r>
            <a:r>
              <a:rPr lang="en-US" altLang="en-US" sz="2800" i="1"/>
              <a:t>Dialogue</a:t>
            </a:r>
            <a:r>
              <a:rPr lang="en-US" altLang="en-US" sz="2800"/>
              <a:t> 91, explains serpent as Jesus does in John 3:14.</a:t>
            </a:r>
          </a:p>
        </p:txBody>
      </p:sp>
    </p:spTree>
    <p:custDataLst>
      <p:tags r:id="rId1"/>
    </p:custDataLst>
  </p:cSld>
  <p:clrMapOvr>
    <a:masterClrMapping/>
  </p:clrMapOvr>
  <p:transition advTm="1420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 bldLvl="2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John the Man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Background</a:t>
            </a:r>
          </a:p>
          <a:p>
            <a:r>
              <a:rPr lang="en-US" altLang="en-US"/>
              <a:t>Jesus</a:t>
            </a:r>
            <a:r>
              <a:rPr lang="en-US" altLang="en-US">
                <a:cs typeface="Tahoma" charset="0"/>
              </a:rPr>
              <a:t>'</a:t>
            </a:r>
            <a:r>
              <a:rPr lang="en-US" altLang="en-US"/>
              <a:t> Disciple in Palestine</a:t>
            </a:r>
          </a:p>
          <a:p>
            <a:r>
              <a:rPr lang="en-US" altLang="en-US"/>
              <a:t>Jesus</a:t>
            </a:r>
            <a:r>
              <a:rPr lang="en-US" altLang="en-US">
                <a:cs typeface="Tahoma" charset="0"/>
              </a:rPr>
              <a:t>'</a:t>
            </a:r>
            <a:r>
              <a:rPr lang="en-US" altLang="en-US"/>
              <a:t> Disciple Elsewhere</a:t>
            </a:r>
          </a:p>
        </p:txBody>
      </p:sp>
    </p:spTree>
    <p:custDataLst>
      <p:tags r:id="rId1"/>
    </p:custDataLst>
  </p:cSld>
  <p:clrMapOvr>
    <a:masterClrMapping/>
  </p:clrMapOvr>
  <p:transition advTm="14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John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s Background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Family</a:t>
            </a:r>
          </a:p>
          <a:p>
            <a:pPr lvl="1"/>
            <a:r>
              <a:rPr lang="en-US" altLang="en-US"/>
              <a:t>Zebedee, Salome, James</a:t>
            </a:r>
          </a:p>
          <a:p>
            <a:r>
              <a:rPr lang="en-US" altLang="en-US"/>
              <a:t>Fishermen</a:t>
            </a:r>
          </a:p>
          <a:p>
            <a:r>
              <a:rPr lang="en-US" altLang="en-US"/>
              <a:t>Connection with Jerusalem?</a:t>
            </a:r>
          </a:p>
          <a:p>
            <a:pPr lvl="1"/>
            <a:r>
              <a:rPr lang="en-US" altLang="en-US"/>
              <a:t>Known to high priest</a:t>
            </a:r>
          </a:p>
          <a:p>
            <a:pPr lvl="1"/>
            <a:r>
              <a:rPr lang="en-US" altLang="en-US"/>
              <a:t>Have a home there?</a:t>
            </a:r>
          </a:p>
          <a:p>
            <a:r>
              <a:rPr lang="en-US" altLang="en-US"/>
              <a:t>Disciple of John the Baptist?</a:t>
            </a:r>
          </a:p>
        </p:txBody>
      </p:sp>
    </p:spTree>
    <p:custDataLst>
      <p:tags r:id="rId1"/>
    </p:custDataLst>
  </p:cSld>
  <p:clrMapOvr>
    <a:masterClrMapping/>
  </p:clrMapOvr>
  <p:transition advTm="2055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 bldLvl="2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Jesus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 Disciple in Palestine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Involved in many incidents in Gospels</a:t>
            </a:r>
          </a:p>
          <a:p>
            <a:pPr lvl="1"/>
            <a:r>
              <a:rPr lang="en-US" altLang="en-US"/>
              <a:t>One of </a:t>
            </a:r>
            <a:r>
              <a:rPr lang="en-US" altLang="en-US">
                <a:cs typeface="Tahoma" charset="0"/>
              </a:rPr>
              <a:t>"</a:t>
            </a:r>
            <a:r>
              <a:rPr lang="en-US" altLang="en-US"/>
              <a:t>inner three</a:t>
            </a:r>
            <a:r>
              <a:rPr lang="en-US" altLang="en-US">
                <a:cs typeface="Tahoma" charset="0"/>
              </a:rPr>
              <a:t>"</a:t>
            </a:r>
          </a:p>
          <a:p>
            <a:pPr lvl="1"/>
            <a:r>
              <a:rPr lang="en-US" altLang="en-US"/>
              <a:t>Present at transfiguration, cross</a:t>
            </a:r>
          </a:p>
          <a:p>
            <a:pPr lvl="1"/>
            <a:r>
              <a:rPr lang="en-US" altLang="en-US"/>
              <a:t>Races Peter to tomb</a:t>
            </a:r>
          </a:p>
          <a:p>
            <a:r>
              <a:rPr lang="en-US" altLang="en-US"/>
              <a:t>Recedes into background in Acts</a:t>
            </a:r>
          </a:p>
          <a:p>
            <a:r>
              <a:rPr lang="en-US" altLang="en-US"/>
              <a:t>Important figure in church of Jerusalem</a:t>
            </a:r>
          </a:p>
          <a:p>
            <a:pPr lvl="1"/>
            <a:r>
              <a:rPr lang="en-US" altLang="en-US"/>
              <a:t>Called </a:t>
            </a:r>
            <a:r>
              <a:rPr lang="en-US" altLang="en-US">
                <a:cs typeface="Tahoma" charset="0"/>
              </a:rPr>
              <a:t>"</a:t>
            </a:r>
            <a:r>
              <a:rPr lang="en-US" altLang="en-US"/>
              <a:t>pillar</a:t>
            </a:r>
            <a:r>
              <a:rPr lang="en-US" altLang="en-US">
                <a:cs typeface="Tahoma" charset="0"/>
              </a:rPr>
              <a:t>"</a:t>
            </a:r>
            <a:r>
              <a:rPr lang="en-US" altLang="en-US"/>
              <a:t> in Gal 2:9</a:t>
            </a:r>
          </a:p>
          <a:p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76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7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7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 bldLvl="2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Jesus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 Disciple outside Palestine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Presumably left before AD 70</a:t>
            </a:r>
          </a:p>
          <a:p>
            <a:r>
              <a:rPr lang="en-US" altLang="en-US"/>
              <a:t>Settled in Ephesus</a:t>
            </a:r>
          </a:p>
          <a:p>
            <a:r>
              <a:rPr lang="en-US" altLang="en-US"/>
              <a:t>Exiled to Patmos about 95</a:t>
            </a:r>
          </a:p>
          <a:p>
            <a:r>
              <a:rPr lang="en-US" altLang="en-US"/>
              <a:t>Lived very long life, dying about AD 100 or shortly thereafter.</a:t>
            </a:r>
          </a:p>
        </p:txBody>
      </p:sp>
    </p:spTree>
    <p:custDataLst>
      <p:tags r:id="rId1"/>
    </p:custDataLst>
  </p:cSld>
  <p:clrMapOvr>
    <a:masterClrMapping/>
  </p:clrMapOvr>
  <p:transition advTm="118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Recent Criticism of John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John is more strenuously questioned by liberals than are the Synoptics.</a:t>
            </a:r>
          </a:p>
          <a:p>
            <a:pPr>
              <a:lnSpc>
                <a:spcPct val="90000"/>
              </a:lnSpc>
            </a:pPr>
            <a:r>
              <a:rPr lang="en-US" altLang="en-US"/>
              <a:t>Many who are not liberal are influenced: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General public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Muslims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New-Agers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Conservatives in liberal denominations</a:t>
            </a:r>
          </a:p>
        </p:txBody>
      </p:sp>
    </p:spTree>
    <p:custDataLst>
      <p:tags r:id="rId1"/>
    </p:custDataLst>
  </p:cSld>
  <p:clrMapOvr>
    <a:masterClrMapping/>
  </p:clrMapOvr>
  <p:transition advTm="715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 bldLvl="2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Date of John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s Gospel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Variety of Datings</a:t>
            </a:r>
          </a:p>
          <a:p>
            <a:pPr lvl="1"/>
            <a:r>
              <a:rPr lang="en-US" altLang="en-US"/>
              <a:t>Narrower range now than earlier</a:t>
            </a:r>
          </a:p>
          <a:p>
            <a:pPr lvl="1"/>
            <a:r>
              <a:rPr lang="en-US" altLang="en-US"/>
              <a:t>Liberals – early 2</a:t>
            </a:r>
            <a:r>
              <a:rPr lang="en-US" altLang="en-US" baseline="30000"/>
              <a:t>nd</a:t>
            </a:r>
            <a:r>
              <a:rPr lang="en-US" altLang="en-US"/>
              <a:t> century</a:t>
            </a:r>
          </a:p>
          <a:p>
            <a:pPr lvl="1"/>
            <a:r>
              <a:rPr lang="en-US" altLang="en-US"/>
              <a:t>Conservatives – end 1</a:t>
            </a:r>
            <a:r>
              <a:rPr lang="en-US" altLang="en-US" baseline="30000"/>
              <a:t>st</a:t>
            </a:r>
            <a:r>
              <a:rPr lang="en-US" altLang="en-US"/>
              <a:t> century</a:t>
            </a:r>
          </a:p>
          <a:p>
            <a:pPr lvl="1"/>
            <a:r>
              <a:rPr lang="en-US" altLang="en-US"/>
              <a:t>Early dating – before AD 70</a:t>
            </a:r>
          </a:p>
        </p:txBody>
      </p:sp>
    </p:spTree>
    <p:custDataLst>
      <p:tags r:id="rId1"/>
    </p:custDataLst>
  </p:cSld>
  <p:clrMapOvr>
    <a:masterClrMapping/>
  </p:clrMapOvr>
  <p:transition advTm="71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 bldLvl="2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Date of John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s Gospel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Not after Ignatius (107-115)</a:t>
            </a:r>
          </a:p>
          <a:p>
            <a:r>
              <a:rPr lang="en-US" altLang="en-US"/>
              <a:t>John already old (John 21)</a:t>
            </a:r>
          </a:p>
          <a:p>
            <a:pPr lvl="1"/>
            <a:r>
              <a:rPr lang="en-US" altLang="en-US"/>
              <a:t>After death of Peter (c 68)</a:t>
            </a:r>
          </a:p>
          <a:p>
            <a:pPr lvl="1"/>
            <a:r>
              <a:rPr lang="en-US" altLang="en-US"/>
              <a:t>No textual support to put ch 21 later</a:t>
            </a:r>
          </a:p>
          <a:p>
            <a:r>
              <a:rPr lang="en-US" altLang="en-US"/>
              <a:t>Most conservatives put in 90s</a:t>
            </a:r>
          </a:p>
          <a:p>
            <a:r>
              <a:rPr lang="en-US" altLang="en-US"/>
              <a:t>A few (even liberals) put earlier</a:t>
            </a:r>
          </a:p>
        </p:txBody>
      </p:sp>
    </p:spTree>
    <p:custDataLst>
      <p:tags r:id="rId1"/>
    </p:custDataLst>
  </p:cSld>
  <p:clrMapOvr>
    <a:masterClrMapping/>
  </p:clrMapOvr>
  <p:transition advTm="1229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 bldLvl="2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Purpose of Gospel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Stated by author John 20:30-31</a:t>
            </a:r>
          </a:p>
          <a:p>
            <a:pPr lvl="1"/>
            <a:r>
              <a:rPr lang="en-US" altLang="en-US"/>
              <a:t>That readers believe in Jesus</a:t>
            </a:r>
          </a:p>
          <a:p>
            <a:pPr lvl="1"/>
            <a:r>
              <a:rPr lang="en-US" altLang="en-US"/>
              <a:t>That they have eternal life</a:t>
            </a:r>
          </a:p>
          <a:p>
            <a:r>
              <a:rPr lang="en-US" altLang="en-US"/>
              <a:t>Supplement other Gospels?</a:t>
            </a:r>
          </a:p>
          <a:p>
            <a:r>
              <a:rPr lang="en-US" altLang="en-US"/>
              <a:t>Refute Jewish opposition?</a:t>
            </a:r>
          </a:p>
          <a:p>
            <a:r>
              <a:rPr lang="en-US" altLang="en-US"/>
              <a:t>Teaching about life in church?</a:t>
            </a:r>
          </a:p>
          <a:p>
            <a:r>
              <a:rPr lang="en-US" altLang="en-US"/>
              <a:t>Refute Gnosticism?</a:t>
            </a:r>
          </a:p>
        </p:txBody>
      </p:sp>
    </p:spTree>
    <p:custDataLst>
      <p:tags r:id="rId1"/>
    </p:custDataLst>
  </p:cSld>
  <p:clrMapOvr>
    <a:masterClrMapping/>
  </p:clrMapOvr>
  <p:transition advTm="326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 bldLvl="2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Characteristics &amp; Techniques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Distinctive Vocabulary</a:t>
            </a:r>
          </a:p>
          <a:p>
            <a:r>
              <a:rPr lang="en-US" altLang="en-US"/>
              <a:t>Explanatory Notes</a:t>
            </a:r>
          </a:p>
          <a:p>
            <a:r>
              <a:rPr lang="en-US" altLang="en-US"/>
              <a:t>Misunderstandings</a:t>
            </a:r>
          </a:p>
          <a:p>
            <a:r>
              <a:rPr lang="en-US" altLang="en-US"/>
              <a:t>Irony</a:t>
            </a:r>
          </a:p>
          <a:p>
            <a:r>
              <a:rPr lang="en-US" altLang="en-US"/>
              <a:t>Double Meaning</a:t>
            </a:r>
          </a:p>
          <a:p>
            <a:r>
              <a:rPr lang="en-US" altLang="en-US"/>
              <a:t>Inverted Parallelism (Chiasm)</a:t>
            </a:r>
          </a:p>
          <a:p>
            <a:r>
              <a:rPr lang="en-US" altLang="en-US"/>
              <a:t>Variation</a:t>
            </a:r>
          </a:p>
        </p:txBody>
      </p:sp>
    </p:spTree>
    <p:custDataLst>
      <p:tags r:id="rId1"/>
    </p:custDataLst>
  </p:cSld>
  <p:clrMapOvr>
    <a:masterClrMapping/>
  </p:clrMapOvr>
  <p:transition advTm="4980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Characteristics &amp; Techniques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OT Allusions</a:t>
            </a:r>
          </a:p>
          <a:p>
            <a:r>
              <a:rPr lang="en-US" altLang="en-US"/>
              <a:t>Symbolism</a:t>
            </a:r>
          </a:p>
          <a:p>
            <a:r>
              <a:rPr lang="en-US" altLang="en-US"/>
              <a:t>Dualism</a:t>
            </a:r>
          </a:p>
          <a:p>
            <a:r>
              <a:rPr lang="en-US" altLang="en-US"/>
              <a:t>Hyperbole</a:t>
            </a:r>
          </a:p>
          <a:p>
            <a:r>
              <a:rPr lang="en-US" altLang="en-US"/>
              <a:t>Inclusion (</a:t>
            </a:r>
            <a:r>
              <a:rPr lang="en-US" altLang="en-US" i="1"/>
              <a:t>Inclusio</a:t>
            </a:r>
            <a:r>
              <a:rPr lang="en-US" altLang="en-US"/>
              <a:t>)</a:t>
            </a:r>
          </a:p>
          <a:p>
            <a:r>
              <a:rPr lang="en-US" altLang="en-US"/>
              <a:t>Repetition</a:t>
            </a:r>
          </a:p>
          <a:p>
            <a:r>
              <a:rPr lang="en-US" altLang="en-US"/>
              <a:t>Apparent Contradiction</a:t>
            </a:r>
          </a:p>
        </p:txBody>
      </p:sp>
    </p:spTree>
    <p:custDataLst>
      <p:tags r:id="rId1"/>
    </p:custDataLst>
  </p:cSld>
  <p:clrMapOvr>
    <a:masterClrMapping/>
  </p:clrMapOvr>
  <p:transition advTm="2793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John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s Theology (IH Marshall)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John as Revelation</a:t>
            </a:r>
          </a:p>
          <a:p>
            <a:r>
              <a:rPr lang="en-US" altLang="en-US"/>
              <a:t>Signs &amp; Witnesses</a:t>
            </a:r>
          </a:p>
          <a:p>
            <a:r>
              <a:rPr lang="en-US" altLang="en-US"/>
              <a:t>Person of Jesus</a:t>
            </a:r>
          </a:p>
          <a:p>
            <a:r>
              <a:rPr lang="en-US" altLang="en-US"/>
              <a:t>Work of Jesus</a:t>
            </a:r>
          </a:p>
          <a:p>
            <a:r>
              <a:rPr lang="en-US" altLang="en-US"/>
              <a:t>The New Life</a:t>
            </a:r>
          </a:p>
          <a:p>
            <a:r>
              <a:rPr lang="en-US" altLang="en-US"/>
              <a:t>The People of God</a:t>
            </a:r>
          </a:p>
          <a:p>
            <a:r>
              <a:rPr lang="en-US" altLang="en-US"/>
              <a:t>Eschatology</a:t>
            </a:r>
          </a:p>
        </p:txBody>
      </p:sp>
    </p:spTree>
    <p:custDataLst>
      <p:tags r:id="rId1"/>
    </p:custDataLst>
  </p:cSld>
  <p:clrMapOvr>
    <a:masterClrMapping/>
  </p:clrMapOvr>
  <p:transition advTm="306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John as Revelation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To reveal Jesus</a:t>
            </a:r>
            <a:r>
              <a:rPr lang="en-US" altLang="en-US">
                <a:cs typeface="Tahoma" charset="0"/>
              </a:rPr>
              <a:t>'</a:t>
            </a:r>
            <a:r>
              <a:rPr lang="en-US" altLang="en-US"/>
              <a:t> glory as Son of God</a:t>
            </a:r>
          </a:p>
          <a:p>
            <a:pPr lvl="1"/>
            <a:r>
              <a:rPr lang="en-US" altLang="en-US"/>
              <a:t>Shared w/ Father before incarnation</a:t>
            </a:r>
          </a:p>
          <a:p>
            <a:pPr lvl="1"/>
            <a:r>
              <a:rPr lang="en-US" altLang="en-US"/>
              <a:t>Demonstrated by signs</a:t>
            </a:r>
          </a:p>
          <a:p>
            <a:pPr lvl="1"/>
            <a:r>
              <a:rPr lang="en-US" altLang="en-US"/>
              <a:t>Supreme glory in passion</a:t>
            </a:r>
          </a:p>
          <a:p>
            <a:r>
              <a:rPr lang="en-US" altLang="en-US"/>
              <a:t>To reveal truth</a:t>
            </a:r>
          </a:p>
          <a:p>
            <a:pPr lvl="1"/>
            <a:r>
              <a:rPr lang="en-US" altLang="en-US"/>
              <a:t>Jesus brings truth</a:t>
            </a:r>
          </a:p>
          <a:p>
            <a:pPr lvl="1"/>
            <a:r>
              <a:rPr lang="en-US" altLang="en-US"/>
              <a:t>Is true bread for souls of men</a:t>
            </a:r>
          </a:p>
        </p:txBody>
      </p:sp>
    </p:spTree>
    <p:custDataLst>
      <p:tags r:id="rId1"/>
    </p:custDataLst>
  </p:cSld>
  <p:clrMapOvr>
    <a:masterClrMapping/>
  </p:clrMapOvr>
  <p:transition advTm="568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6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6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 bldLvl="2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Signs and Witnesses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47888"/>
            <a:ext cx="7772400" cy="4405312"/>
          </a:xfrm>
        </p:spPr>
        <p:txBody>
          <a:bodyPr/>
          <a:lstStyle/>
          <a:p>
            <a:r>
              <a:rPr lang="en-US" altLang="en-US"/>
              <a:t>Jesus</a:t>
            </a:r>
            <a:r>
              <a:rPr lang="en-US" altLang="en-US">
                <a:cs typeface="Tahoma" charset="0"/>
              </a:rPr>
              <a:t>'</a:t>
            </a:r>
            <a:r>
              <a:rPr lang="en-US" altLang="en-US"/>
              <a:t> miracles as signs</a:t>
            </a:r>
          </a:p>
          <a:p>
            <a:r>
              <a:rPr lang="en-US" altLang="en-US"/>
              <a:t>Jesus</a:t>
            </a:r>
            <a:r>
              <a:rPr lang="en-US" altLang="en-US">
                <a:cs typeface="Tahoma" charset="0"/>
              </a:rPr>
              <a:t>'</a:t>
            </a:r>
            <a:r>
              <a:rPr lang="en-US" altLang="en-US"/>
              <a:t> word-signs</a:t>
            </a:r>
          </a:p>
          <a:p>
            <a:r>
              <a:rPr lang="en-US" altLang="en-US"/>
              <a:t>Jesus</a:t>
            </a:r>
            <a:r>
              <a:rPr lang="en-US" altLang="en-US">
                <a:cs typeface="Tahoma" charset="0"/>
              </a:rPr>
              <a:t>'</a:t>
            </a:r>
            <a:r>
              <a:rPr lang="en-US" altLang="en-US"/>
              <a:t> glory attested by witnesses</a:t>
            </a:r>
          </a:p>
          <a:p>
            <a:pPr lvl="1"/>
            <a:r>
              <a:rPr lang="en-US" altLang="en-US"/>
              <a:t>Jesus</a:t>
            </a:r>
          </a:p>
          <a:p>
            <a:pPr lvl="1"/>
            <a:r>
              <a:rPr lang="en-US" altLang="en-US"/>
              <a:t>John Baptist</a:t>
            </a:r>
          </a:p>
          <a:p>
            <a:pPr lvl="1"/>
            <a:r>
              <a:rPr lang="en-US" altLang="en-US"/>
              <a:t>Disciples</a:t>
            </a:r>
          </a:p>
          <a:p>
            <a:pPr lvl="1"/>
            <a:r>
              <a:rPr lang="en-US" altLang="en-US"/>
              <a:t>Scriptures</a:t>
            </a:r>
          </a:p>
          <a:p>
            <a:pPr lvl="1"/>
            <a:r>
              <a:rPr lang="en-US" altLang="en-US"/>
              <a:t>Father</a:t>
            </a:r>
          </a:p>
        </p:txBody>
      </p:sp>
    </p:spTree>
    <p:custDataLst>
      <p:tags r:id="rId1"/>
    </p:custDataLst>
  </p:cSld>
  <p:clrMapOvr>
    <a:masterClrMapping/>
  </p:clrMapOvr>
  <p:transition advTm="1424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build="p" bldLvl="2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Person of Jesus in John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Word</a:t>
            </a:r>
          </a:p>
          <a:p>
            <a:r>
              <a:rPr lang="en-US" altLang="en-US"/>
              <a:t>Messiah</a:t>
            </a:r>
          </a:p>
          <a:p>
            <a:r>
              <a:rPr lang="en-US" altLang="en-US"/>
              <a:t>Son of Man</a:t>
            </a:r>
          </a:p>
          <a:p>
            <a:r>
              <a:rPr lang="en-US" altLang="en-US"/>
              <a:t>Son of God</a:t>
            </a:r>
          </a:p>
          <a:p>
            <a:r>
              <a:rPr lang="en-US" altLang="en-US"/>
              <a:t>God</a:t>
            </a:r>
          </a:p>
        </p:txBody>
      </p:sp>
    </p:spTree>
    <p:custDataLst>
      <p:tags r:id="rId1"/>
    </p:custDataLst>
  </p:cSld>
  <p:clrMapOvr>
    <a:masterClrMapping/>
  </p:clrMapOvr>
  <p:transition advTm="119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 bldLvl="2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Work of Jesus in John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Life</a:t>
            </a:r>
          </a:p>
          <a:p>
            <a:r>
              <a:rPr lang="en-US" altLang="en-US"/>
              <a:t>Light</a:t>
            </a:r>
          </a:p>
          <a:p>
            <a:r>
              <a:rPr lang="en-US" altLang="en-US"/>
              <a:t>Way</a:t>
            </a:r>
          </a:p>
          <a:p>
            <a:r>
              <a:rPr lang="en-US" altLang="en-US"/>
              <a:t>Good Shepherd</a:t>
            </a:r>
          </a:p>
        </p:txBody>
      </p:sp>
    </p:spTree>
    <p:custDataLst>
      <p:tags r:id="rId1"/>
    </p:custDataLst>
  </p:cSld>
  <p:clrMapOvr>
    <a:masterClrMapping/>
  </p:clrMapOvr>
  <p:transition advTm="757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Objections to John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Differences in content vs Synoptics</a:t>
            </a:r>
          </a:p>
          <a:p>
            <a:r>
              <a:rPr lang="en-US" altLang="en-US"/>
              <a:t>Explicit indications of Jesus</a:t>
            </a:r>
            <a:r>
              <a:rPr lang="en-US" altLang="en-US">
                <a:cs typeface="Tahoma" charset="0"/>
              </a:rPr>
              <a:t>'</a:t>
            </a:r>
            <a:r>
              <a:rPr lang="en-US" altLang="en-US"/>
              <a:t> deity</a:t>
            </a:r>
          </a:p>
          <a:p>
            <a:r>
              <a:rPr lang="en-US" altLang="en-US"/>
              <a:t>Alleged Hellenistic features in John</a:t>
            </a:r>
          </a:p>
          <a:p>
            <a:r>
              <a:rPr lang="en-US" altLang="en-US"/>
              <a:t>Gospel</a:t>
            </a:r>
            <a:r>
              <a:rPr lang="en-US" altLang="en-US">
                <a:cs typeface="Tahoma" charset="0"/>
              </a:rPr>
              <a:t>'</a:t>
            </a:r>
            <a:r>
              <a:rPr lang="en-US" altLang="en-US"/>
              <a:t>s claim to be from closest disciple</a:t>
            </a:r>
          </a:p>
        </p:txBody>
      </p:sp>
    </p:spTree>
    <p:custDataLst>
      <p:tags r:id="rId1"/>
    </p:custDataLst>
  </p:cSld>
  <p:clrMapOvr>
    <a:masterClrMapping/>
  </p:clrMapOvr>
  <p:transition advTm="28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New Life in John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Savior</a:t>
            </a:r>
          </a:p>
          <a:p>
            <a:r>
              <a:rPr lang="en-US" altLang="en-US"/>
              <a:t>New Birth</a:t>
            </a:r>
          </a:p>
          <a:p>
            <a:r>
              <a:rPr lang="en-US" altLang="en-US"/>
              <a:t>Faith</a:t>
            </a:r>
          </a:p>
          <a:p>
            <a:r>
              <a:rPr lang="en-US" altLang="en-US"/>
              <a:t>Knowledge</a:t>
            </a:r>
          </a:p>
          <a:p>
            <a:r>
              <a:rPr lang="en-US" altLang="en-US"/>
              <a:t>Love</a:t>
            </a:r>
          </a:p>
          <a:p>
            <a:r>
              <a:rPr lang="en-US" altLang="en-US"/>
              <a:t>Abide, in</a:t>
            </a:r>
          </a:p>
        </p:txBody>
      </p:sp>
    </p:spTree>
    <p:custDataLst>
      <p:tags r:id="rId1"/>
    </p:custDataLst>
  </p:cSld>
  <p:clrMapOvr>
    <a:masterClrMapping/>
  </p:clrMapOvr>
  <p:transition advTm="584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People of God in John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cs typeface="Tahoma" charset="0"/>
              </a:rPr>
              <a:t>"</a:t>
            </a:r>
            <a:r>
              <a:rPr lang="en-US" altLang="en-US"/>
              <a:t>Church</a:t>
            </a:r>
            <a:r>
              <a:rPr lang="en-US" altLang="en-US">
                <a:cs typeface="Tahoma" charset="0"/>
              </a:rPr>
              <a:t>"</a:t>
            </a:r>
            <a:r>
              <a:rPr lang="en-US" altLang="en-US"/>
              <a:t> does not appear</a:t>
            </a:r>
          </a:p>
          <a:p>
            <a:r>
              <a:rPr lang="en-US" altLang="en-US"/>
              <a:t>Flock</a:t>
            </a:r>
          </a:p>
          <a:p>
            <a:r>
              <a:rPr lang="en-US" altLang="en-US"/>
              <a:t>Vine</a:t>
            </a:r>
          </a:p>
          <a:p>
            <a:r>
              <a:rPr lang="en-US" altLang="en-US"/>
              <a:t>Love/unity</a:t>
            </a:r>
          </a:p>
          <a:p>
            <a:r>
              <a:rPr lang="en-US" altLang="en-US"/>
              <a:t>Sending</a:t>
            </a:r>
          </a:p>
        </p:txBody>
      </p:sp>
    </p:spTree>
    <p:custDataLst>
      <p:tags r:id="rId1"/>
    </p:custDataLst>
  </p:cSld>
  <p:clrMapOvr>
    <a:masterClrMapping/>
  </p:clrMapOvr>
  <p:transition advTm="441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Eschatology in John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Continuing life of the church</a:t>
            </a:r>
          </a:p>
          <a:p>
            <a:r>
              <a:rPr lang="en-US" altLang="en-US"/>
              <a:t>Spirit as replacement for Jesus</a:t>
            </a:r>
          </a:p>
          <a:p>
            <a:r>
              <a:rPr lang="en-US" altLang="en-US">
                <a:cs typeface="Tahoma" charset="0"/>
              </a:rPr>
              <a:t>"</a:t>
            </a:r>
            <a:r>
              <a:rPr lang="en-US" altLang="en-US"/>
              <a:t>Already</a:t>
            </a:r>
            <a:r>
              <a:rPr lang="en-US" altLang="en-US">
                <a:cs typeface="Tahoma" charset="0"/>
              </a:rPr>
              <a:t>"</a:t>
            </a:r>
            <a:r>
              <a:rPr lang="en-US" altLang="en-US"/>
              <a:t> eschatology</a:t>
            </a:r>
          </a:p>
          <a:p>
            <a:r>
              <a:rPr lang="en-US" altLang="en-US">
                <a:cs typeface="Tahoma" charset="0"/>
              </a:rPr>
              <a:t>"</a:t>
            </a:r>
            <a:r>
              <a:rPr lang="en-US" altLang="en-US"/>
              <a:t>Not yet</a:t>
            </a:r>
            <a:r>
              <a:rPr lang="en-US" altLang="en-US">
                <a:cs typeface="Tahoma" charset="0"/>
              </a:rPr>
              <a:t>"</a:t>
            </a:r>
            <a:r>
              <a:rPr lang="en-US" altLang="en-US"/>
              <a:t> eschatology</a:t>
            </a:r>
          </a:p>
        </p:txBody>
      </p:sp>
    </p:spTree>
    <p:custDataLst>
      <p:tags r:id="rId1"/>
    </p:custDataLst>
  </p:cSld>
  <p:clrMapOvr>
    <a:masterClrMapping/>
  </p:clrMapOvr>
  <p:transition advTm="749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The End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… but the beginning of a lifetime of study of the Gospel of John</a:t>
            </a:r>
          </a:p>
        </p:txBody>
      </p:sp>
    </p:spTree>
    <p:custDataLst>
      <p:tags r:id="rId1"/>
    </p:custDataLst>
  </p:cSld>
  <p:clrMapOvr>
    <a:masterClrMapping/>
  </p:clrMapOvr>
  <p:transition advTm="611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autoUpdateAnimBg="0"/>
      <p:bldP spid="10035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Differences in Content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Unique Material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92% of John not found elsewhere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Detailed Chronology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Jesus</a:t>
            </a:r>
            <a:r>
              <a:rPr lang="en-US" altLang="en-US" sz="2400">
                <a:cs typeface="Tahoma" charset="0"/>
              </a:rPr>
              <a:t>'</a:t>
            </a:r>
            <a:r>
              <a:rPr lang="en-US" altLang="en-US" sz="2400"/>
              <a:t> ministry in John clearly 3+ years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Different Themes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Not in John: 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Kingdom, demons, repentance, prayer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New in John: 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Truth, life, world, abiding, witness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Shared: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Father, Son of Man, faith, love, sending</a:t>
            </a:r>
          </a:p>
        </p:txBody>
      </p:sp>
    </p:spTree>
    <p:custDataLst>
      <p:tags r:id="rId1"/>
    </p:custDataLst>
  </p:cSld>
  <p:clrMapOvr>
    <a:masterClrMapping/>
  </p:clrMapOvr>
  <p:transition advTm="1478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3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3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3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3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3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3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3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3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p" bldLvl="3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Explicit on Jesus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 Deity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Clearer in John, but implied in Synoptics</a:t>
            </a:r>
          </a:p>
          <a:p>
            <a:pPr lvl="1"/>
            <a:r>
              <a:rPr lang="en-US" altLang="en-US"/>
              <a:t>Speech, forgiving sin, raising dead, commanding weather</a:t>
            </a:r>
          </a:p>
          <a:p>
            <a:r>
              <a:rPr lang="en-US" altLang="en-US"/>
              <a:t>Jesus</a:t>
            </a:r>
            <a:r>
              <a:rPr lang="en-US" altLang="en-US">
                <a:cs typeface="Tahoma" charset="0"/>
              </a:rPr>
              <a:t>'</a:t>
            </a:r>
            <a:r>
              <a:rPr lang="en-US" altLang="en-US"/>
              <a:t> own statements more cryptic than those of narrrator</a:t>
            </a:r>
          </a:p>
        </p:txBody>
      </p:sp>
    </p:spTree>
    <p:custDataLst>
      <p:tags r:id="rId1"/>
    </p:custDataLst>
  </p:cSld>
  <p:clrMapOvr>
    <a:masterClrMapping/>
  </p:clrMapOvr>
  <p:transition advTm="1131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 bldLvl="2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Hellenisms in John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i="1"/>
              <a:t>Logos</a:t>
            </a:r>
            <a:r>
              <a:rPr lang="en-US" altLang="en-US"/>
              <a:t> </a:t>
            </a:r>
            <a:r>
              <a:rPr lang="en-US" altLang="en-US" i="1"/>
              <a:t>-</a:t>
            </a:r>
            <a:r>
              <a:rPr lang="en-US" altLang="en-US"/>
              <a:t> </a:t>
            </a:r>
            <a:r>
              <a:rPr lang="el-GR" altLang="en-US">
                <a:cs typeface="Tahoma" charset="0"/>
              </a:rPr>
              <a:t>λ</a:t>
            </a:r>
            <a:r>
              <a:rPr lang="en-US" altLang="en-US">
                <a:cs typeface="Tahoma" charset="0"/>
              </a:rPr>
              <a:t>ó</a:t>
            </a:r>
            <a:r>
              <a:rPr lang="el-GR" altLang="en-US">
                <a:cs typeface="Tahoma" charset="0"/>
              </a:rPr>
              <a:t>γος</a:t>
            </a:r>
            <a:endParaRPr lang="el-GR" altLang="en-US" i="1">
              <a:cs typeface="Tahoma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/>
              <a:t>Greek philosophical background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But also in Philo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And Aramaic equivalent in Targums</a:t>
            </a:r>
          </a:p>
          <a:p>
            <a:pPr>
              <a:lnSpc>
                <a:spcPct val="90000"/>
              </a:lnSpc>
            </a:pPr>
            <a:r>
              <a:rPr lang="en-US" altLang="en-US"/>
              <a:t>Other words with philosophical or pagan dualistic meanings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Light/dark, truth/error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These found in Dead Sea Scrolls</a:t>
            </a:r>
          </a:p>
        </p:txBody>
      </p:sp>
    </p:spTree>
    <p:custDataLst>
      <p:tags r:id="rId1"/>
    </p:custDataLst>
  </p:cSld>
  <p:clrMapOvr>
    <a:masterClrMapping/>
  </p:clrMapOvr>
  <p:transition advTm="2277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bldLvl="2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From Closest Apostle?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This is only (canonical) Gospel to make such a claim directly.</a:t>
            </a:r>
          </a:p>
          <a:p>
            <a:r>
              <a:rPr lang="en-US" altLang="en-US"/>
              <a:t>But common in later, heretical Gospels:</a:t>
            </a:r>
          </a:p>
          <a:p>
            <a:pPr lvl="1"/>
            <a:r>
              <a:rPr lang="en-US" altLang="en-US"/>
              <a:t>Gospel of Peter</a:t>
            </a:r>
          </a:p>
          <a:p>
            <a:pPr lvl="1"/>
            <a:r>
              <a:rPr lang="en-US" altLang="en-US"/>
              <a:t>Gospel of Thomas</a:t>
            </a:r>
          </a:p>
          <a:p>
            <a:pPr lvl="1"/>
            <a:r>
              <a:rPr lang="en-US" altLang="en-US"/>
              <a:t>Gospel of Barnabas</a:t>
            </a:r>
          </a:p>
        </p:txBody>
      </p:sp>
    </p:spTree>
    <p:custDataLst>
      <p:tags r:id="rId1"/>
    </p:custDataLst>
  </p:cSld>
  <p:clrMapOvr>
    <a:masterClrMapping/>
  </p:clrMapOvr>
  <p:transition advTm="801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bldLvl="2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Resulting Attitudes toward John</a:t>
            </a:r>
          </a:p>
        </p:txBody>
      </p:sp>
      <p:sp>
        <p:nvSpPr>
          <p:cNvPr id="706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Bultmann</a:t>
            </a:r>
          </a:p>
          <a:p>
            <a:pPr lvl="1"/>
            <a:r>
              <a:rPr lang="en-US" altLang="en-US"/>
              <a:t>Contains 3+ sources, 2 editors</a:t>
            </a:r>
          </a:p>
          <a:p>
            <a:pPr lvl="1"/>
            <a:r>
              <a:rPr lang="en-US" altLang="en-US"/>
              <a:t>Completed AD 80-120</a:t>
            </a:r>
          </a:p>
          <a:p>
            <a:r>
              <a:rPr lang="en-US" altLang="en-US"/>
              <a:t>Brown</a:t>
            </a:r>
          </a:p>
          <a:p>
            <a:pPr lvl="1"/>
            <a:r>
              <a:rPr lang="en-US" altLang="en-US"/>
              <a:t>By Johannine school, completed c AD 100</a:t>
            </a:r>
          </a:p>
          <a:p>
            <a:r>
              <a:rPr lang="en-US" altLang="en-US"/>
              <a:t>Hengel</a:t>
            </a:r>
          </a:p>
          <a:p>
            <a:pPr lvl="1"/>
            <a:r>
              <a:rPr lang="en-US" altLang="en-US"/>
              <a:t>By John the Elder, completed c AD 110</a:t>
            </a:r>
          </a:p>
        </p:txBody>
      </p:sp>
    </p:spTree>
    <p:custDataLst>
      <p:tags r:id="rId1"/>
    </p:custDataLst>
  </p:cSld>
  <p:clrMapOvr>
    <a:masterClrMapping/>
  </p:clrMapOvr>
  <p:transition advTm="2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 bldLvl="2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Attestation and Authorship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Internal Evidence</a:t>
            </a:r>
          </a:p>
          <a:p>
            <a:pPr lvl="1"/>
            <a:r>
              <a:rPr lang="en-US" altLang="en-US"/>
              <a:t>Indirect</a:t>
            </a:r>
          </a:p>
          <a:p>
            <a:pPr lvl="1"/>
            <a:r>
              <a:rPr lang="en-US" altLang="en-US"/>
              <a:t>Direct</a:t>
            </a:r>
          </a:p>
          <a:p>
            <a:r>
              <a:rPr lang="en-US" altLang="en-US"/>
              <a:t>External Evidence</a:t>
            </a:r>
          </a:p>
          <a:p>
            <a:pPr lvl="1"/>
            <a:r>
              <a:rPr lang="en-US" altLang="en-US"/>
              <a:t>Allusions</a:t>
            </a:r>
          </a:p>
          <a:p>
            <a:pPr lvl="1"/>
            <a:r>
              <a:rPr lang="en-US" altLang="en-US"/>
              <a:t>Statements</a:t>
            </a:r>
          </a:p>
        </p:txBody>
      </p:sp>
    </p:spTree>
    <p:custDataLst>
      <p:tags r:id="rId1"/>
    </p:custDataLst>
  </p:cSld>
  <p:clrMapOvr>
    <a:masterClrMapping/>
  </p:clrMapOvr>
  <p:transition advTm="392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 bldLvl="2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7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8.9|3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5.3|47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7.2|9.7|3.6|2|2.8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2.5|12.3|7.8|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2|3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.4|22.5|21.2|14.2|53|3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5|3.3|11.9|5.1|20.7|4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7.1|29.7|1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5.7|2|16.5|20.8|5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1.1|7.3|12|2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4.8|8.3|64.6|8|7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.9|3.6|23.5|187|44.6|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3|75.1|81.1|59.5|65.1|73.6|73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0|70.5|31.3|57.6|19.1|11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2.2|2|2|2|1.4|1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5.7|5|6.2|12|2.9|3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4.5|35.1|11.6|1.4|2|17.1|4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49.3|10.8|7.5|23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6.6|14.3|1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5.5|4.7|4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7.6|7.8|9.4|9.3|1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1|9.2|7.5|1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9.1|9.5|12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3|29.2|7.2|24.6|5.1|3.5|8.2|2.7|7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6.6|6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8.7|28.8|26.1|47.3|8.2|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7.1|3.4|1.3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9|5.6|106.2|5.7|33.1|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6|0.9|4.1|2.6|11.1"/>
</p:tagLst>
</file>

<file path=ppt/theme/theme1.xml><?xml version="1.0" encoding="utf-8"?>
<a:theme xmlns:a="http://schemas.openxmlformats.org/drawingml/2006/main" name="Global">
  <a:themeElements>
    <a:clrScheme name="Global 2">
      <a:dk1>
        <a:srgbClr val="000000"/>
      </a:dk1>
      <a:lt1>
        <a:srgbClr val="FFFFFF"/>
      </a:lt1>
      <a:dk2>
        <a:srgbClr val="CC6600"/>
      </a:dk2>
      <a:lt2>
        <a:srgbClr val="FFFFFF"/>
      </a:lt2>
      <a:accent1>
        <a:srgbClr val="FFFFCC"/>
      </a:accent1>
      <a:accent2>
        <a:srgbClr val="B5E0E3"/>
      </a:accent2>
      <a:accent3>
        <a:srgbClr val="FFFFFF"/>
      </a:accent3>
      <a:accent4>
        <a:srgbClr val="000000"/>
      </a:accent4>
      <a:accent5>
        <a:srgbClr val="FFFFE2"/>
      </a:accent5>
      <a:accent6>
        <a:srgbClr val="A4CBCE"/>
      </a:accent6>
      <a:hlink>
        <a:srgbClr val="E5D093"/>
      </a:hlink>
      <a:folHlink>
        <a:srgbClr val="CCB374"/>
      </a:folHlink>
    </a:clrScheme>
    <a:fontScheme name="Global">
      <a:majorFont>
        <a:latin typeface="Times New Roman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Designs\Global.pot</Template>
  <TotalTime>344</TotalTime>
  <Words>973</Words>
  <Application>Microsoft Office PowerPoint</Application>
  <PresentationFormat>On-screen Show (4:3)</PresentationFormat>
  <Paragraphs>204</Paragraphs>
  <Slides>33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Global</vt:lpstr>
      <vt:lpstr>The Gospel of John</vt:lpstr>
      <vt:lpstr>Recent Criticism of John</vt:lpstr>
      <vt:lpstr>Objections to John</vt:lpstr>
      <vt:lpstr>Differences in Content</vt:lpstr>
      <vt:lpstr>Explicit on Jesus' Deity</vt:lpstr>
      <vt:lpstr>Hellenisms in John</vt:lpstr>
      <vt:lpstr>From Closest Apostle?</vt:lpstr>
      <vt:lpstr>Resulting Attitudes toward John</vt:lpstr>
      <vt:lpstr>Attestation and Authorship</vt:lpstr>
      <vt:lpstr>Westcott's Arguments</vt:lpstr>
      <vt:lpstr>Direct Internal Evidence</vt:lpstr>
      <vt:lpstr>External Evidence</vt:lpstr>
      <vt:lpstr>Ignatius, Philadelphians ch 7</vt:lpstr>
      <vt:lpstr>Pseudo-Barnabas, sect. 11</vt:lpstr>
      <vt:lpstr>Justin Martyr</vt:lpstr>
      <vt:lpstr>John the Man</vt:lpstr>
      <vt:lpstr>John's Background</vt:lpstr>
      <vt:lpstr>Jesus' Disciple in Palestine</vt:lpstr>
      <vt:lpstr>Jesus' Disciple outside Palestine</vt:lpstr>
      <vt:lpstr>Date of John's Gospel</vt:lpstr>
      <vt:lpstr>Date of John's Gospel</vt:lpstr>
      <vt:lpstr>Purpose of Gospel</vt:lpstr>
      <vt:lpstr>Characteristics &amp; Techniques</vt:lpstr>
      <vt:lpstr>Characteristics &amp; Techniques</vt:lpstr>
      <vt:lpstr>John's Theology (IH Marshall)</vt:lpstr>
      <vt:lpstr>John as Revelation</vt:lpstr>
      <vt:lpstr>Signs and Witnesses</vt:lpstr>
      <vt:lpstr>Person of Jesus in John</vt:lpstr>
      <vt:lpstr>Work of Jesus in John</vt:lpstr>
      <vt:lpstr>The New Life in John</vt:lpstr>
      <vt:lpstr>The People of God in John</vt:lpstr>
      <vt:lpstr>Eschatology in John</vt:lpstr>
      <vt:lpstr>The End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Gospel of John</dc:title>
  <dc:creator>RC Newman</dc:creator>
  <cp:lastModifiedBy>Newman</cp:lastModifiedBy>
  <cp:revision>111</cp:revision>
  <cp:lastPrinted>1601-01-01T00:00:00Z</cp:lastPrinted>
  <dcterms:created xsi:type="dcterms:W3CDTF">2002-09-05T13:08:40Z</dcterms:created>
  <dcterms:modified xsi:type="dcterms:W3CDTF">2015-07-04T17:25:47Z</dcterms:modified>
</cp:coreProperties>
</file>