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70" r:id="rId5"/>
    <p:sldId id="282" r:id="rId6"/>
    <p:sldId id="283" r:id="rId7"/>
    <p:sldId id="286" r:id="rId8"/>
    <p:sldId id="259" r:id="rId9"/>
    <p:sldId id="271" r:id="rId10"/>
    <p:sldId id="284" r:id="rId11"/>
    <p:sldId id="285" r:id="rId12"/>
    <p:sldId id="287" r:id="rId13"/>
    <p:sldId id="260" r:id="rId14"/>
    <p:sldId id="272" r:id="rId15"/>
    <p:sldId id="288" r:id="rId16"/>
    <p:sldId id="289" r:id="rId17"/>
    <p:sldId id="290" r:id="rId18"/>
    <p:sldId id="261" r:id="rId19"/>
    <p:sldId id="273" r:id="rId20"/>
    <p:sldId id="291" r:id="rId21"/>
    <p:sldId id="292" r:id="rId22"/>
    <p:sldId id="293" r:id="rId23"/>
    <p:sldId id="262" r:id="rId24"/>
    <p:sldId id="274" r:id="rId25"/>
    <p:sldId id="294" r:id="rId26"/>
    <p:sldId id="295" r:id="rId27"/>
    <p:sldId id="296" r:id="rId28"/>
    <p:sldId id="263" r:id="rId29"/>
    <p:sldId id="275" r:id="rId30"/>
    <p:sldId id="297" r:id="rId31"/>
    <p:sldId id="298" r:id="rId32"/>
    <p:sldId id="299" r:id="rId33"/>
    <p:sldId id="264" r:id="rId34"/>
    <p:sldId id="276" r:id="rId35"/>
    <p:sldId id="300" r:id="rId36"/>
    <p:sldId id="301" r:id="rId37"/>
    <p:sldId id="302" r:id="rId38"/>
    <p:sldId id="265" r:id="rId39"/>
    <p:sldId id="277" r:id="rId40"/>
    <p:sldId id="303" r:id="rId41"/>
    <p:sldId id="304" r:id="rId42"/>
    <p:sldId id="305" r:id="rId43"/>
    <p:sldId id="266" r:id="rId44"/>
    <p:sldId id="279" r:id="rId45"/>
    <p:sldId id="306" r:id="rId46"/>
    <p:sldId id="307" r:id="rId47"/>
    <p:sldId id="308" r:id="rId48"/>
    <p:sldId id="267" r:id="rId49"/>
    <p:sldId id="278" r:id="rId50"/>
    <p:sldId id="309" r:id="rId51"/>
    <p:sldId id="310" r:id="rId52"/>
    <p:sldId id="311" r:id="rId53"/>
    <p:sldId id="268" r:id="rId54"/>
    <p:sldId id="280" r:id="rId55"/>
    <p:sldId id="312" r:id="rId56"/>
    <p:sldId id="313" r:id="rId57"/>
    <p:sldId id="314" r:id="rId58"/>
    <p:sldId id="315" r:id="rId59"/>
    <p:sldId id="281" r:id="rId60"/>
    <p:sldId id="269"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1CA30404-0A0A-4257-AFE8-F476DD4A2F50}" type="slidenum">
              <a:rPr lang="en-US" altLang="en-US"/>
              <a:pPr>
                <a:defRPr/>
              </a:pPr>
              <a:t>‹#›</a:t>
            </a:fld>
            <a:endParaRPr lang="en-US" altLang="en-US"/>
          </a:p>
        </p:txBody>
      </p:sp>
    </p:spTree>
    <p:extLst>
      <p:ext uri="{BB962C8B-B14F-4D97-AF65-F5344CB8AC3E}">
        <p14:creationId xmlns:p14="http://schemas.microsoft.com/office/powerpoint/2010/main" val="142602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A0BF7BB1-B7DD-4413-A091-FE0EA1A57A98}" type="slidenum">
              <a:rPr lang="en-US" altLang="en-US"/>
              <a:pPr>
                <a:defRPr/>
              </a:pPr>
              <a:t>‹#›</a:t>
            </a:fld>
            <a:endParaRPr lang="en-US" altLang="en-US"/>
          </a:p>
        </p:txBody>
      </p:sp>
    </p:spTree>
    <p:extLst>
      <p:ext uri="{BB962C8B-B14F-4D97-AF65-F5344CB8AC3E}">
        <p14:creationId xmlns:p14="http://schemas.microsoft.com/office/powerpoint/2010/main" val="142595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41FD75D5-D6ED-461E-8B57-4B696E42B878}" type="slidenum">
              <a:rPr lang="en-US" altLang="en-US"/>
              <a:pPr>
                <a:defRPr/>
              </a:pPr>
              <a:t>‹#›</a:t>
            </a:fld>
            <a:endParaRPr lang="en-US" altLang="en-US"/>
          </a:p>
        </p:txBody>
      </p:sp>
    </p:spTree>
    <p:extLst>
      <p:ext uri="{BB962C8B-B14F-4D97-AF65-F5344CB8AC3E}">
        <p14:creationId xmlns:p14="http://schemas.microsoft.com/office/powerpoint/2010/main" val="106346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CD00D4C3-10C7-4C4D-BB20-0118A1C6DBE9}" type="slidenum">
              <a:rPr lang="en-US" altLang="en-US"/>
              <a:pPr>
                <a:defRPr/>
              </a:pPr>
              <a:t>‹#›</a:t>
            </a:fld>
            <a:endParaRPr lang="en-US" altLang="en-US"/>
          </a:p>
        </p:txBody>
      </p:sp>
    </p:spTree>
    <p:extLst>
      <p:ext uri="{BB962C8B-B14F-4D97-AF65-F5344CB8AC3E}">
        <p14:creationId xmlns:p14="http://schemas.microsoft.com/office/powerpoint/2010/main" val="323326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931CE481-DE71-4007-91EA-AD91D77D0A22}" type="slidenum">
              <a:rPr lang="en-US" altLang="en-US"/>
              <a:pPr>
                <a:defRPr/>
              </a:pPr>
              <a:t>‹#›</a:t>
            </a:fld>
            <a:endParaRPr lang="en-US" altLang="en-US"/>
          </a:p>
        </p:txBody>
      </p:sp>
    </p:spTree>
    <p:extLst>
      <p:ext uri="{BB962C8B-B14F-4D97-AF65-F5344CB8AC3E}">
        <p14:creationId xmlns:p14="http://schemas.microsoft.com/office/powerpoint/2010/main" val="320040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3EECAECA-0CA5-4152-A175-905DAD48FE47}" type="slidenum">
              <a:rPr lang="en-US" altLang="en-US"/>
              <a:pPr>
                <a:defRPr/>
              </a:pPr>
              <a:t>‹#›</a:t>
            </a:fld>
            <a:endParaRPr lang="en-US" altLang="en-US"/>
          </a:p>
        </p:txBody>
      </p:sp>
    </p:spTree>
    <p:extLst>
      <p:ext uri="{BB962C8B-B14F-4D97-AF65-F5344CB8AC3E}">
        <p14:creationId xmlns:p14="http://schemas.microsoft.com/office/powerpoint/2010/main" val="88989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677A7489-E54F-45EC-9E7E-D50DC39C5E96}" type="slidenum">
              <a:rPr lang="en-US" altLang="en-US"/>
              <a:pPr>
                <a:defRPr/>
              </a:pPr>
              <a:t>‹#›</a:t>
            </a:fld>
            <a:endParaRPr lang="en-US" altLang="en-US"/>
          </a:p>
        </p:txBody>
      </p:sp>
    </p:spTree>
    <p:extLst>
      <p:ext uri="{BB962C8B-B14F-4D97-AF65-F5344CB8AC3E}">
        <p14:creationId xmlns:p14="http://schemas.microsoft.com/office/powerpoint/2010/main" val="387055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B896DAE2-BDEF-464B-BE4C-A123FE58CDFD}" type="slidenum">
              <a:rPr lang="en-US" altLang="en-US"/>
              <a:pPr>
                <a:defRPr/>
              </a:pPr>
              <a:t>‹#›</a:t>
            </a:fld>
            <a:endParaRPr lang="en-US" altLang="en-US"/>
          </a:p>
        </p:txBody>
      </p:sp>
    </p:spTree>
    <p:extLst>
      <p:ext uri="{BB962C8B-B14F-4D97-AF65-F5344CB8AC3E}">
        <p14:creationId xmlns:p14="http://schemas.microsoft.com/office/powerpoint/2010/main" val="329429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3421A8C5-42FF-49D1-965D-B9360EDCC690}" type="slidenum">
              <a:rPr lang="en-US" altLang="en-US"/>
              <a:pPr>
                <a:defRPr/>
              </a:pPr>
              <a:t>‹#›</a:t>
            </a:fld>
            <a:endParaRPr lang="en-US" altLang="en-US"/>
          </a:p>
        </p:txBody>
      </p:sp>
    </p:spTree>
    <p:extLst>
      <p:ext uri="{BB962C8B-B14F-4D97-AF65-F5344CB8AC3E}">
        <p14:creationId xmlns:p14="http://schemas.microsoft.com/office/powerpoint/2010/main" val="35474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5E44C699-1619-4658-AE7A-0051F29F89FA}" type="slidenum">
              <a:rPr lang="en-US" altLang="en-US"/>
              <a:pPr>
                <a:defRPr/>
              </a:pPr>
              <a:t>‹#›</a:t>
            </a:fld>
            <a:endParaRPr lang="en-US" altLang="en-US"/>
          </a:p>
        </p:txBody>
      </p:sp>
    </p:spTree>
    <p:extLst>
      <p:ext uri="{BB962C8B-B14F-4D97-AF65-F5344CB8AC3E}">
        <p14:creationId xmlns:p14="http://schemas.microsoft.com/office/powerpoint/2010/main" val="413887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C2B77AAA-333E-48C4-8AFE-767EA96F0967}" type="slidenum">
              <a:rPr lang="en-US" altLang="en-US"/>
              <a:pPr>
                <a:defRPr/>
              </a:pPr>
              <a:t>‹#›</a:t>
            </a:fld>
            <a:endParaRPr lang="en-US" altLang="en-US"/>
          </a:p>
        </p:txBody>
      </p:sp>
    </p:spTree>
    <p:extLst>
      <p:ext uri="{BB962C8B-B14F-4D97-AF65-F5344CB8AC3E}">
        <p14:creationId xmlns:p14="http://schemas.microsoft.com/office/powerpoint/2010/main" val="221332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endParaRPr kumimoji="1" lang="en-US"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lt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lt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a:defRPr/>
            </a:pPr>
            <a:fld id="{420D1804-25ED-4B52-AB3B-C8DA8428E8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pPr eaLnBrk="1" hangingPunct="1"/>
            <a:r>
              <a:rPr lang="en-US" altLang="en-US" smtClean="0"/>
              <a:t>Biblical Pictures</a:t>
            </a:r>
            <a:br>
              <a:rPr lang="en-US" altLang="en-US" smtClean="0"/>
            </a:br>
            <a:r>
              <a:rPr lang="en-US" altLang="en-US" smtClean="0"/>
              <a:t> of Salvation</a:t>
            </a:r>
          </a:p>
        </p:txBody>
      </p:sp>
      <p:sp>
        <p:nvSpPr>
          <p:cNvPr id="95235" name="Rectangle 3"/>
          <p:cNvSpPr>
            <a:spLocks noGrp="1" noChangeArrowheads="1"/>
          </p:cNvSpPr>
          <p:nvPr>
            <p:ph type="subTitle" idx="1"/>
          </p:nvPr>
        </p:nvSpPr>
        <p:spPr/>
        <p:txBody>
          <a:bodyPr/>
          <a:lstStyle/>
          <a:p>
            <a:pPr algn="l" eaLnBrk="1" hangingPunct="1"/>
            <a:r>
              <a:rPr lang="en-US" altLang="en-US" smtClean="0"/>
              <a:t>Robert C. Newman</a:t>
            </a:r>
          </a:p>
        </p:txBody>
      </p:sp>
      <p:pic>
        <p:nvPicPr>
          <p:cNvPr id="95236" name="Picture 4" descr="BD0510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600200"/>
            <a:ext cx="281781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PSalv.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91200"/>
            <a:ext cx="609600" cy="609600"/>
          </a:xfrm>
          <a:prstGeom prst="rect">
            <a:avLst/>
          </a:prstGeom>
        </p:spPr>
      </p:pic>
    </p:spTree>
    <p:custDataLst>
      <p:tags r:id="rId1"/>
    </p:custDataLst>
  </p:cSld>
  <p:clrMapOvr>
    <a:masterClrMapping/>
  </p:clrMapOvr>
  <p:transition advTm="360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95234"/>
                                        </p:tgtEl>
                                        <p:attrNameLst>
                                          <p:attrName>style.visibility</p:attrName>
                                        </p:attrNameLst>
                                      </p:cBhvr>
                                      <p:to>
                                        <p:strVal val="visible"/>
                                      </p:to>
                                    </p:set>
                                    <p:anim calcmode="lin" valueType="num">
                                      <p:cBhvr>
                                        <p:cTn id="11" dur="500" fill="hold"/>
                                        <p:tgtEl>
                                          <p:spTgt spid="95234"/>
                                        </p:tgtEl>
                                        <p:attrNameLst>
                                          <p:attrName>ppt_w</p:attrName>
                                        </p:attrNameLst>
                                      </p:cBhvr>
                                      <p:tavLst>
                                        <p:tav tm="0">
                                          <p:val>
                                            <p:fltVal val="0"/>
                                          </p:val>
                                        </p:tav>
                                        <p:tav tm="100000">
                                          <p:val>
                                            <p:strVal val="#ppt_w"/>
                                          </p:val>
                                        </p:tav>
                                      </p:tavLst>
                                    </p:anim>
                                    <p:anim calcmode="lin" valueType="num">
                                      <p:cBhvr>
                                        <p:cTn id="12" dur="500" fill="hold"/>
                                        <p:tgtEl>
                                          <p:spTgt spid="9523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5236"/>
                                        </p:tgtEl>
                                        <p:attrNameLst>
                                          <p:attrName>style.visibility</p:attrName>
                                        </p:attrNameLst>
                                      </p:cBhvr>
                                      <p:to>
                                        <p:strVal val="visible"/>
                                      </p:to>
                                    </p:set>
                                    <p:animEffect transition="in" filter="checkerboard(across)">
                                      <p:cBhvr>
                                        <p:cTn id="17" dur="500"/>
                                        <p:tgtEl>
                                          <p:spTgt spid="952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5235">
                                            <p:txEl>
                                              <p:pRg st="0" end="0"/>
                                            </p:txEl>
                                          </p:spTgt>
                                        </p:tgtEl>
                                        <p:attrNameLst>
                                          <p:attrName>style.visibility</p:attrName>
                                        </p:attrNameLst>
                                      </p:cBhvr>
                                      <p:to>
                                        <p:strVal val="visible"/>
                                      </p:to>
                                    </p:set>
                                    <p:anim calcmode="lin" valueType="num">
                                      <p:cBhvr additive="base">
                                        <p:cTn id="22"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fill="hold" display="0">
                  <p:stCondLst>
                    <p:cond delay="indefinite"/>
                  </p:stCondLst>
                  <p:endCondLst>
                    <p:cond evt="onStopAudio" delay="0">
                      <p:tgtEl>
                        <p:sldTgt/>
                      </p:tgtEl>
                    </p:cond>
                  </p:endCondLst>
                </p:cTn>
                <p:tgtEl>
                  <p:spTgt spid="2"/>
                </p:tgtEl>
              </p:cMediaNode>
            </p:audio>
          </p:childTnLst>
        </p:cTn>
      </p:par>
    </p:tnLst>
    <p:bldLst>
      <p:bldP spid="95234" grpId="0" autoUpdateAnimBg="0"/>
      <p:bldP spid="9523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pPr eaLnBrk="1" hangingPunct="1"/>
            <a:r>
              <a:rPr lang="en-US" altLang="en-US" smtClean="0"/>
              <a:t>Redemption: the problem</a:t>
            </a:r>
          </a:p>
        </p:txBody>
      </p:sp>
      <p:sp>
        <p:nvSpPr>
          <p:cNvPr id="125955" name="Rectangle 1027"/>
          <p:cNvSpPr>
            <a:spLocks noGrp="1" noChangeArrowheads="1"/>
          </p:cNvSpPr>
          <p:nvPr>
            <p:ph type="body" idx="1"/>
          </p:nvPr>
        </p:nvSpPr>
        <p:spPr/>
        <p:txBody>
          <a:bodyPr/>
          <a:lstStyle/>
          <a:p>
            <a:pPr eaLnBrk="1" hangingPunct="1">
              <a:buFont typeface="Wingdings" pitchFamily="2" charset="2"/>
              <a:buNone/>
            </a:pPr>
            <a:r>
              <a:rPr lang="en-US" altLang="en-US" smtClean="0"/>
              <a:t>In slavery to sin &amp; Satan:</a:t>
            </a:r>
          </a:p>
          <a:p>
            <a:pPr eaLnBrk="1" hangingPunct="1"/>
            <a:r>
              <a:rPr lang="en-US" altLang="en-US" smtClean="0"/>
              <a:t>A man is a slave to whatever has mastered him (2 Pet 3:19)</a:t>
            </a:r>
          </a:p>
          <a:p>
            <a:pPr eaLnBrk="1" hangingPunct="1"/>
            <a:r>
              <a:rPr lang="en-US" altLang="en-US" smtClean="0"/>
              <a:t>Everyone who sins is a slave to sin (John 8:34)</a:t>
            </a:r>
          </a:p>
          <a:p>
            <a:pPr eaLnBrk="1" hangingPunct="1"/>
            <a:r>
              <a:rPr lang="en-US" altLang="en-US" smtClean="0"/>
              <a:t>The devil, who has taken them captive to do his will (2 Tim 2:26)</a:t>
            </a:r>
          </a:p>
        </p:txBody>
      </p:sp>
    </p:spTree>
    <p:custDataLst>
      <p:tags r:id="rId1"/>
    </p:custDataLst>
  </p:cSld>
  <p:clrMapOvr>
    <a:masterClrMapping/>
  </p:clrMapOvr>
  <p:transition advTm="300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additive="base">
                                        <p:cTn id="19"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55">
                                            <p:txEl>
                                              <p:pRg st="3" end="3"/>
                                            </p:txEl>
                                          </p:spTgt>
                                        </p:tgtEl>
                                        <p:attrNameLst>
                                          <p:attrName>style.visibility</p:attrName>
                                        </p:attrNameLst>
                                      </p:cBhvr>
                                      <p:to>
                                        <p:strVal val="visible"/>
                                      </p:to>
                                    </p:set>
                                    <p:anim calcmode="lin" valueType="num">
                                      <p:cBhvr additive="base">
                                        <p:cTn id="25" dur="500" fill="hold"/>
                                        <p:tgtEl>
                                          <p:spTgt spid="1259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altLang="en-US" smtClean="0"/>
              <a:t>Redemption: the solution</a:t>
            </a:r>
          </a:p>
        </p:txBody>
      </p:sp>
      <p:sp>
        <p:nvSpPr>
          <p:cNvPr id="126979" name="Rectangle 1027"/>
          <p:cNvSpPr>
            <a:spLocks noGrp="1" noChangeArrowheads="1"/>
          </p:cNvSpPr>
          <p:nvPr>
            <p:ph type="body" idx="1"/>
          </p:nvPr>
        </p:nvSpPr>
        <p:spPr/>
        <p:txBody>
          <a:bodyPr/>
          <a:lstStyle/>
          <a:p>
            <a:pPr eaLnBrk="1" hangingPunct="1">
              <a:buFont typeface="Wingdings" pitchFamily="2" charset="2"/>
              <a:buNone/>
            </a:pPr>
            <a:r>
              <a:rPr lang="en-US" altLang="en-US" smtClean="0"/>
              <a:t>Jesus pays the price to buy us back:</a:t>
            </a:r>
          </a:p>
          <a:p>
            <a:pPr eaLnBrk="1" hangingPunct="1"/>
            <a:r>
              <a:rPr lang="en-US" altLang="en-US" smtClean="0"/>
              <a:t>Who gave Himself as a ransom for all (1 Tim 2:6)</a:t>
            </a:r>
          </a:p>
          <a:p>
            <a:pPr eaLnBrk="1" hangingPunct="1"/>
            <a:r>
              <a:rPr lang="en-US" altLang="en-US" smtClean="0"/>
              <a:t>In Him we have redemption through His blood, the forgiveness of our trespasses, according to the riches of His grace (Eph 1:7)</a:t>
            </a:r>
          </a:p>
        </p:txBody>
      </p:sp>
    </p:spTree>
    <p:custDataLst>
      <p:tags r:id="rId1"/>
    </p:custDataLst>
  </p:cSld>
  <p:clrMapOvr>
    <a:masterClrMapping/>
  </p:clrMapOvr>
  <p:transition advTm="345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checkerboard(across)">
                                      <p:cBhvr>
                                        <p:cTn id="7" dur="5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checkerboard(across)">
                                      <p:cBhvr>
                                        <p:cTn id="12" dur="500"/>
                                        <p:tgtEl>
                                          <p:spTgt spid="1269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checkerboard(across)">
                                      <p:cBhvr>
                                        <p:cTn id="17" dur="500"/>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Redemption: the Christian life</a:t>
            </a:r>
          </a:p>
        </p:txBody>
      </p:sp>
      <p:sp>
        <p:nvSpPr>
          <p:cNvPr id="129027" name="Rectangle 3"/>
          <p:cNvSpPr>
            <a:spLocks noGrp="1" noChangeArrowheads="1"/>
          </p:cNvSpPr>
          <p:nvPr>
            <p:ph type="body" idx="1"/>
          </p:nvPr>
        </p:nvSpPr>
        <p:spPr/>
        <p:txBody>
          <a:bodyPr/>
          <a:lstStyle/>
          <a:p>
            <a:pPr eaLnBrk="1" hangingPunct="1">
              <a:buFont typeface="Wingdings" pitchFamily="2" charset="2"/>
              <a:buNone/>
            </a:pPr>
            <a:r>
              <a:rPr lang="en-US" altLang="en-US" smtClean="0"/>
              <a:t>We are free!</a:t>
            </a:r>
          </a:p>
          <a:p>
            <a:pPr eaLnBrk="1" hangingPunct="1"/>
            <a:r>
              <a:rPr lang="en-US" altLang="en-US" smtClean="0"/>
              <a:t>Live as free men, but do not use your freedom as a cover-up for evil (1 Pet 2:16)</a:t>
            </a:r>
          </a:p>
          <a:p>
            <a:pPr eaLnBrk="1" hangingPunct="1"/>
            <a:r>
              <a:rPr lang="en-US" altLang="en-US" smtClean="0"/>
              <a:t>You have been set free from sin and have become slaves to righteousness (Rom 6:18)</a:t>
            </a:r>
          </a:p>
        </p:txBody>
      </p:sp>
    </p:spTree>
    <p:custDataLst>
      <p:tags r:id="rId1"/>
    </p:custDataLst>
  </p:cSld>
  <p:clrMapOvr>
    <a:masterClrMapping/>
  </p:clrMapOvr>
  <p:transition advTm="26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additive="base">
                                        <p:cTn id="19" dur="500" fill="hold"/>
                                        <p:tgtEl>
                                          <p:spTgt spid="129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p:txBody>
          <a:bodyPr/>
          <a:lstStyle/>
          <a:p>
            <a:pPr eaLnBrk="1" hangingPunct="1"/>
            <a:r>
              <a:rPr lang="en-US" altLang="en-US" smtClean="0"/>
              <a:t>Pardon</a:t>
            </a:r>
          </a:p>
        </p:txBody>
      </p:sp>
      <p:sp>
        <p:nvSpPr>
          <p:cNvPr id="99331" name="Rectangle 3"/>
          <p:cNvSpPr>
            <a:spLocks noGrp="1" noChangeArrowheads="1"/>
          </p:cNvSpPr>
          <p:nvPr>
            <p:ph type="subTitle" idx="1"/>
          </p:nvPr>
        </p:nvSpPr>
        <p:spPr/>
        <p:txBody>
          <a:bodyPr/>
          <a:lstStyle/>
          <a:p>
            <a:pPr algn="l" eaLnBrk="1" hangingPunct="1"/>
            <a:r>
              <a:rPr lang="en-US" altLang="en-US" smtClean="0"/>
              <a:t>Forgiven a debt</a:t>
            </a:r>
          </a:p>
        </p:txBody>
      </p:sp>
      <p:pic>
        <p:nvPicPr>
          <p:cNvPr id="99332" name="Picture 4" descr="BD070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00200"/>
            <a:ext cx="38719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50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500" fill="hold"/>
                                        <p:tgtEl>
                                          <p:spTgt spid="99330"/>
                                        </p:tgtEl>
                                        <p:attrNameLst>
                                          <p:attrName>ppt_w</p:attrName>
                                        </p:attrNameLst>
                                      </p:cBhvr>
                                      <p:tavLst>
                                        <p:tav tm="0">
                                          <p:val>
                                            <p:fltVal val="0"/>
                                          </p:val>
                                        </p:tav>
                                        <p:tav tm="100000">
                                          <p:val>
                                            <p:strVal val="#ppt_w"/>
                                          </p:val>
                                        </p:tav>
                                      </p:tavLst>
                                    </p:anim>
                                    <p:anim calcmode="lin" valueType="num">
                                      <p:cBhvr>
                                        <p:cTn id="8" dur="500" fill="hold"/>
                                        <p:tgtEl>
                                          <p:spTgt spid="993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99332"/>
                                        </p:tgtEl>
                                        <p:attrNameLst>
                                          <p:attrName>style.visibility</p:attrName>
                                        </p:attrNameLst>
                                      </p:cBhvr>
                                      <p:to>
                                        <p:strVal val="visible"/>
                                      </p:to>
                                    </p:set>
                                    <p:animEffect transition="in" filter="checkerboard(across)">
                                      <p:cBhvr>
                                        <p:cTn id="13" dur="500"/>
                                        <p:tgtEl>
                                          <p:spTgt spid="993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9331">
                                            <p:txEl>
                                              <p:pRg st="0" end="0"/>
                                            </p:txEl>
                                          </p:spTgt>
                                        </p:tgtEl>
                                        <p:attrNameLst>
                                          <p:attrName>style.visibility</p:attrName>
                                        </p:attrNameLst>
                                      </p:cBhvr>
                                      <p:to>
                                        <p:strVal val="visible"/>
                                      </p:to>
                                    </p:set>
                                    <p:anim calcmode="lin" valueType="num">
                                      <p:cBhvr additive="base">
                                        <p:cTn id="18"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Pardon</a:t>
            </a:r>
          </a:p>
        </p:txBody>
      </p:sp>
      <p:sp>
        <p:nvSpPr>
          <p:cNvPr id="111619" name="Rectangle 3"/>
          <p:cNvSpPr>
            <a:spLocks noGrp="1" noChangeArrowheads="1"/>
          </p:cNvSpPr>
          <p:nvPr>
            <p:ph type="body" idx="1"/>
          </p:nvPr>
        </p:nvSpPr>
        <p:spPr/>
        <p:txBody>
          <a:bodyPr/>
          <a:lstStyle/>
          <a:p>
            <a:pPr eaLnBrk="1" hangingPunct="1"/>
            <a:r>
              <a:rPr lang="en-US" altLang="en-US" smtClean="0"/>
              <a:t>The problem:</a:t>
            </a:r>
          </a:p>
          <a:p>
            <a:pPr lvl="1" eaLnBrk="1" hangingPunct="1"/>
            <a:r>
              <a:rPr lang="en-US" altLang="en-US" smtClean="0"/>
              <a:t>We owe God a debt we cannot pay.</a:t>
            </a:r>
          </a:p>
          <a:p>
            <a:pPr eaLnBrk="1" hangingPunct="1"/>
            <a:r>
              <a:rPr lang="en-US" altLang="en-US" smtClean="0"/>
              <a:t>The solution:</a:t>
            </a:r>
          </a:p>
          <a:p>
            <a:pPr lvl="1" eaLnBrk="1" hangingPunct="1"/>
            <a:r>
              <a:rPr lang="en-US" altLang="en-US" smtClean="0"/>
              <a:t>Jesus pays our debt.</a:t>
            </a:r>
          </a:p>
          <a:p>
            <a:pPr eaLnBrk="1" hangingPunct="1"/>
            <a:r>
              <a:rPr lang="en-US" altLang="en-US" smtClean="0"/>
              <a:t>The Christian life:</a:t>
            </a:r>
          </a:p>
          <a:p>
            <a:pPr lvl="1" eaLnBrk="1" hangingPunct="1"/>
            <a:r>
              <a:rPr lang="en-US" altLang="en-US" smtClean="0"/>
              <a:t>We are free from debt!</a:t>
            </a:r>
          </a:p>
        </p:txBody>
      </p:sp>
    </p:spTree>
    <p:custDataLst>
      <p:tags r:id="rId1"/>
    </p:custDataLst>
  </p:cSld>
  <p:clrMapOvr>
    <a:masterClrMapping/>
  </p:clrMapOvr>
  <p:transition advTm="136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1619">
                                            <p:txEl>
                                              <p:pRg st="4" end="4"/>
                                            </p:txEl>
                                          </p:spTgt>
                                        </p:tgtEl>
                                        <p:attrNameLst>
                                          <p:attrName>style.visibility</p:attrName>
                                        </p:attrNameLst>
                                      </p:cBhvr>
                                      <p:to>
                                        <p:strVal val="visible"/>
                                      </p:to>
                                    </p:set>
                                    <p:anim calcmode="lin" valueType="num">
                                      <p:cBhvr additive="base">
                                        <p:cTn id="31" dur="500" fill="hold"/>
                                        <p:tgtEl>
                                          <p:spTgt spid="1116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16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1619">
                                            <p:txEl>
                                              <p:pRg st="5" end="5"/>
                                            </p:txEl>
                                          </p:spTgt>
                                        </p:tgtEl>
                                        <p:attrNameLst>
                                          <p:attrName>style.visibility</p:attrName>
                                        </p:attrNameLst>
                                      </p:cBhvr>
                                      <p:to>
                                        <p:strVal val="visible"/>
                                      </p:to>
                                    </p:set>
                                    <p:anim calcmode="lin" valueType="num">
                                      <p:cBhvr additive="base">
                                        <p:cTn id="37" dur="500" fill="hold"/>
                                        <p:tgtEl>
                                          <p:spTgt spid="1116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16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r>
              <a:rPr lang="en-US" altLang="en-US" smtClean="0"/>
              <a:t>Pardon: the problem</a:t>
            </a:r>
          </a:p>
        </p:txBody>
      </p:sp>
      <p:sp>
        <p:nvSpPr>
          <p:cNvPr id="130051" name="Rectangle 1027"/>
          <p:cNvSpPr>
            <a:spLocks noGrp="1" noChangeArrowheads="1"/>
          </p:cNvSpPr>
          <p:nvPr>
            <p:ph type="body" idx="1"/>
          </p:nvPr>
        </p:nvSpPr>
        <p:spPr/>
        <p:txBody>
          <a:bodyPr/>
          <a:lstStyle/>
          <a:p>
            <a:pPr eaLnBrk="1" hangingPunct="1">
              <a:buFont typeface="Wingdings" pitchFamily="2" charset="2"/>
              <a:buNone/>
            </a:pPr>
            <a:r>
              <a:rPr lang="en-US" altLang="en-US" smtClean="0"/>
              <a:t>We owe God a debt we cannot pay:</a:t>
            </a:r>
          </a:p>
          <a:p>
            <a:pPr eaLnBrk="1" hangingPunct="1"/>
            <a:r>
              <a:rPr lang="en-US" altLang="en-US" smtClean="0"/>
              <a:t>When they were unable to pay… (Luke 7:42)</a:t>
            </a:r>
          </a:p>
          <a:p>
            <a:pPr eaLnBrk="1" hangingPunct="1"/>
            <a:r>
              <a:rPr lang="en-US" altLang="en-US" smtClean="0"/>
              <a:t>There was brought to him one who owed him 10,000 talents (Matt 18:24)</a:t>
            </a:r>
          </a:p>
        </p:txBody>
      </p:sp>
    </p:spTree>
    <p:custDataLst>
      <p:tags r:id="rId1"/>
    </p:custDataLst>
  </p:cSld>
  <p:clrMapOvr>
    <a:masterClrMapping/>
  </p:clrMapOvr>
  <p:transition advTm="121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eaLnBrk="1" hangingPunct="1"/>
            <a:r>
              <a:rPr lang="en-US" altLang="en-US" smtClean="0"/>
              <a:t>Pardon: the solution</a:t>
            </a:r>
          </a:p>
        </p:txBody>
      </p:sp>
      <p:sp>
        <p:nvSpPr>
          <p:cNvPr id="131075" name="Rectangle 1027"/>
          <p:cNvSpPr>
            <a:spLocks noGrp="1" noChangeArrowheads="1"/>
          </p:cNvSpPr>
          <p:nvPr>
            <p:ph type="body" idx="1"/>
          </p:nvPr>
        </p:nvSpPr>
        <p:spPr/>
        <p:txBody>
          <a:bodyPr/>
          <a:lstStyle/>
          <a:p>
            <a:pPr eaLnBrk="1" hangingPunct="1">
              <a:buFont typeface="Wingdings" pitchFamily="2" charset="2"/>
              <a:buNone/>
            </a:pPr>
            <a:r>
              <a:rPr lang="en-US" altLang="en-US" smtClean="0"/>
              <a:t>Jesus pays our debt:</a:t>
            </a:r>
          </a:p>
          <a:p>
            <a:pPr eaLnBrk="1" hangingPunct="1"/>
            <a:r>
              <a:rPr lang="en-US" altLang="en-US" smtClean="0"/>
              <a:t>Having cancelled out the certificate of debt, consisting of decrees against us and which was hostile to us; and He has taken it out of the way, having nailed it to the cross (Col 2:14)</a:t>
            </a:r>
          </a:p>
        </p:txBody>
      </p:sp>
    </p:spTree>
    <p:custDataLst>
      <p:tags r:id="rId1"/>
    </p:custDataLst>
  </p:cSld>
  <p:clrMapOvr>
    <a:masterClrMapping/>
  </p:clrMapOvr>
  <p:transition advTm="820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checkerboard(across)">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checkerboard(across)">
                                      <p:cBhvr>
                                        <p:cTn id="12" dur="500"/>
                                        <p:tgtEl>
                                          <p:spTgt spid="131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Pardon: the Christian life</a:t>
            </a:r>
          </a:p>
        </p:txBody>
      </p:sp>
      <p:sp>
        <p:nvSpPr>
          <p:cNvPr id="132099" name="Rectangle 3"/>
          <p:cNvSpPr>
            <a:spLocks noGrp="1" noChangeArrowheads="1"/>
          </p:cNvSpPr>
          <p:nvPr>
            <p:ph type="body" idx="1"/>
          </p:nvPr>
        </p:nvSpPr>
        <p:spPr/>
        <p:txBody>
          <a:bodyPr/>
          <a:lstStyle/>
          <a:p>
            <a:pPr eaLnBrk="1" hangingPunct="1">
              <a:buFont typeface="Wingdings" pitchFamily="2" charset="2"/>
              <a:buNone/>
            </a:pPr>
            <a:r>
              <a:rPr lang="en-US" altLang="en-US" smtClean="0"/>
              <a:t>We are free from debt:</a:t>
            </a:r>
          </a:p>
          <a:p>
            <a:pPr eaLnBrk="1" hangingPunct="1"/>
            <a:r>
              <a:rPr lang="en-US" altLang="en-US" smtClean="0"/>
              <a:t>He cancelled the debts of them both (Luke 7:42)</a:t>
            </a:r>
          </a:p>
          <a:p>
            <a:pPr eaLnBrk="1" hangingPunct="1"/>
            <a:r>
              <a:rPr lang="en-US" altLang="en-US" smtClean="0"/>
              <a:t>Let no debt remain outstanding, except the continuing debt to love one another (Rom 13:8)</a:t>
            </a:r>
          </a:p>
        </p:txBody>
      </p:sp>
    </p:spTree>
    <p:custDataLst>
      <p:tags r:id="rId1"/>
    </p:custDataLst>
  </p:cSld>
  <p:clrMapOvr>
    <a:masterClrMapping/>
  </p:clrMapOvr>
  <p:transition advTm="427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additive="base">
                                        <p:cTn id="7" dur="500" fill="hold"/>
                                        <p:tgtEl>
                                          <p:spTgt spid="132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099">
                                            <p:txEl>
                                              <p:pRg st="1" end="1"/>
                                            </p:txEl>
                                          </p:spTgt>
                                        </p:tgtEl>
                                        <p:attrNameLst>
                                          <p:attrName>style.visibility</p:attrName>
                                        </p:attrNameLst>
                                      </p:cBhvr>
                                      <p:to>
                                        <p:strVal val="visible"/>
                                      </p:to>
                                    </p:set>
                                    <p:anim calcmode="lin" valueType="num">
                                      <p:cBhvr additive="base">
                                        <p:cTn id="13" dur="500" fill="hold"/>
                                        <p:tgtEl>
                                          <p:spTgt spid="132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2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2099">
                                            <p:txEl>
                                              <p:pRg st="2" end="2"/>
                                            </p:txEl>
                                          </p:spTgt>
                                        </p:tgtEl>
                                        <p:attrNameLst>
                                          <p:attrName>style.visibility</p:attrName>
                                        </p:attrNameLst>
                                      </p:cBhvr>
                                      <p:to>
                                        <p:strVal val="visible"/>
                                      </p:to>
                                    </p:set>
                                    <p:anim calcmode="lin" valueType="num">
                                      <p:cBhvr additive="base">
                                        <p:cTn id="19" dur="500" fill="hold"/>
                                        <p:tgtEl>
                                          <p:spTgt spid="132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2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p:txBody>
          <a:bodyPr/>
          <a:lstStyle/>
          <a:p>
            <a:pPr eaLnBrk="1" hangingPunct="1"/>
            <a:r>
              <a:rPr lang="en-US" altLang="en-US" smtClean="0"/>
              <a:t>Justification</a:t>
            </a:r>
          </a:p>
        </p:txBody>
      </p:sp>
      <p:sp>
        <p:nvSpPr>
          <p:cNvPr id="100355" name="Rectangle 3"/>
          <p:cNvSpPr>
            <a:spLocks noGrp="1" noChangeArrowheads="1"/>
          </p:cNvSpPr>
          <p:nvPr>
            <p:ph type="subTitle" idx="1"/>
          </p:nvPr>
        </p:nvSpPr>
        <p:spPr/>
        <p:txBody>
          <a:bodyPr/>
          <a:lstStyle/>
          <a:p>
            <a:pPr algn="l" eaLnBrk="1" hangingPunct="1"/>
            <a:r>
              <a:rPr lang="en-US" altLang="en-US" smtClean="0"/>
              <a:t>Acquitted in court</a:t>
            </a:r>
          </a:p>
        </p:txBody>
      </p:sp>
      <p:pic>
        <p:nvPicPr>
          <p:cNvPr id="100356" name="Picture 4" descr="BD0668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143000"/>
            <a:ext cx="360045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20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ppt_w</p:attrName>
                                        </p:attrNameLst>
                                      </p:cBhvr>
                                      <p:tavLst>
                                        <p:tav tm="0">
                                          <p:val>
                                            <p:fltVal val="0"/>
                                          </p:val>
                                        </p:tav>
                                        <p:tav tm="100000">
                                          <p:val>
                                            <p:strVal val="#ppt_w"/>
                                          </p:val>
                                        </p:tav>
                                      </p:tavLst>
                                    </p:anim>
                                    <p:anim calcmode="lin" valueType="num">
                                      <p:cBhvr>
                                        <p:cTn id="8" dur="500" fill="hold"/>
                                        <p:tgtEl>
                                          <p:spTgt spid="1003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Effect transition="in" filter="checkerboard(across)">
                                      <p:cBhvr>
                                        <p:cTn id="13" dur="500"/>
                                        <p:tgtEl>
                                          <p:spTgt spid="1003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0355">
                                            <p:txEl>
                                              <p:pRg st="0" end="0"/>
                                            </p:txEl>
                                          </p:spTgt>
                                        </p:tgtEl>
                                        <p:attrNameLst>
                                          <p:attrName>style.visibility</p:attrName>
                                        </p:attrNameLst>
                                      </p:cBhvr>
                                      <p:to>
                                        <p:strVal val="visible"/>
                                      </p:to>
                                    </p:set>
                                    <p:anim calcmode="lin" valueType="num">
                                      <p:cBhvr additive="base">
                                        <p:cTn id="18"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Justification</a:t>
            </a:r>
          </a:p>
        </p:txBody>
      </p:sp>
      <p:sp>
        <p:nvSpPr>
          <p:cNvPr id="112643" name="Rectangle 3"/>
          <p:cNvSpPr>
            <a:spLocks noGrp="1" noChangeArrowheads="1"/>
          </p:cNvSpPr>
          <p:nvPr>
            <p:ph type="body" idx="1"/>
          </p:nvPr>
        </p:nvSpPr>
        <p:spPr/>
        <p:txBody>
          <a:bodyPr/>
          <a:lstStyle/>
          <a:p>
            <a:pPr eaLnBrk="1" hangingPunct="1">
              <a:lnSpc>
                <a:spcPct val="90000"/>
              </a:lnSpc>
            </a:pPr>
            <a:r>
              <a:rPr lang="en-US" altLang="en-US" smtClean="0"/>
              <a:t>The problem:</a:t>
            </a:r>
          </a:p>
          <a:p>
            <a:pPr lvl="1" eaLnBrk="1" hangingPunct="1">
              <a:lnSpc>
                <a:spcPct val="90000"/>
              </a:lnSpc>
            </a:pPr>
            <a:r>
              <a:rPr lang="en-US" altLang="en-US" smtClean="0"/>
              <a:t>We are (justly) charged with crimes.</a:t>
            </a:r>
          </a:p>
          <a:p>
            <a:pPr eaLnBrk="1" hangingPunct="1">
              <a:lnSpc>
                <a:spcPct val="90000"/>
              </a:lnSpc>
            </a:pPr>
            <a:r>
              <a:rPr lang="en-US" altLang="en-US" smtClean="0"/>
              <a:t>The solution:</a:t>
            </a:r>
          </a:p>
          <a:p>
            <a:pPr lvl="1" eaLnBrk="1" hangingPunct="1">
              <a:lnSpc>
                <a:spcPct val="90000"/>
              </a:lnSpc>
            </a:pPr>
            <a:r>
              <a:rPr lang="en-US" altLang="en-US" smtClean="0"/>
              <a:t>Jesus takes our punishment.</a:t>
            </a:r>
          </a:p>
          <a:p>
            <a:pPr lvl="1" eaLnBrk="1" hangingPunct="1">
              <a:lnSpc>
                <a:spcPct val="90000"/>
              </a:lnSpc>
            </a:pPr>
            <a:r>
              <a:rPr lang="en-US" altLang="en-US" smtClean="0"/>
              <a:t>Jesus provides our righteousness.</a:t>
            </a:r>
          </a:p>
          <a:p>
            <a:pPr eaLnBrk="1" hangingPunct="1">
              <a:lnSpc>
                <a:spcPct val="90000"/>
              </a:lnSpc>
            </a:pPr>
            <a:r>
              <a:rPr lang="en-US" altLang="en-US" smtClean="0"/>
              <a:t>The Christian life:</a:t>
            </a:r>
          </a:p>
          <a:p>
            <a:pPr lvl="1" eaLnBrk="1" hangingPunct="1">
              <a:lnSpc>
                <a:spcPct val="90000"/>
              </a:lnSpc>
            </a:pPr>
            <a:r>
              <a:rPr lang="en-US" altLang="en-US" smtClean="0"/>
              <a:t>We are no longer guilty!</a:t>
            </a:r>
          </a:p>
          <a:p>
            <a:pPr lvl="1" eaLnBrk="1" hangingPunct="1">
              <a:lnSpc>
                <a:spcPct val="90000"/>
              </a:lnSpc>
            </a:pPr>
            <a:r>
              <a:rPr lang="en-US" altLang="en-US" smtClean="0"/>
              <a:t>We won</a:t>
            </a:r>
            <a:r>
              <a:rPr lang="en-US" altLang="en-US" smtClean="0">
                <a:cs typeface="Tahoma" pitchFamily="34" charset="0"/>
              </a:rPr>
              <a:t>'</a:t>
            </a:r>
            <a:r>
              <a:rPr lang="en-US" altLang="en-US" smtClean="0"/>
              <a:t>t be punished!</a:t>
            </a:r>
          </a:p>
        </p:txBody>
      </p:sp>
    </p:spTree>
    <p:custDataLst>
      <p:tags r:id="rId1"/>
    </p:custDataLst>
  </p:cSld>
  <p:clrMapOvr>
    <a:masterClrMapping/>
  </p:clrMapOvr>
  <p:transition advTm="234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additive="base">
                                        <p:cTn id="31" dur="500" fill="hold"/>
                                        <p:tgtEl>
                                          <p:spTgt spid="1126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43">
                                            <p:txEl>
                                              <p:pRg st="5" end="5"/>
                                            </p:txEl>
                                          </p:spTgt>
                                        </p:tgtEl>
                                        <p:attrNameLst>
                                          <p:attrName>style.visibility</p:attrName>
                                        </p:attrNameLst>
                                      </p:cBhvr>
                                      <p:to>
                                        <p:strVal val="visible"/>
                                      </p:to>
                                    </p:set>
                                    <p:anim calcmode="lin" valueType="num">
                                      <p:cBhvr additive="base">
                                        <p:cTn id="37" dur="500" fill="hold"/>
                                        <p:tgtEl>
                                          <p:spTgt spid="1126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43">
                                            <p:txEl>
                                              <p:pRg st="6" end="6"/>
                                            </p:txEl>
                                          </p:spTgt>
                                        </p:tgtEl>
                                        <p:attrNameLst>
                                          <p:attrName>style.visibility</p:attrName>
                                        </p:attrNameLst>
                                      </p:cBhvr>
                                      <p:to>
                                        <p:strVal val="visible"/>
                                      </p:to>
                                    </p:set>
                                    <p:anim calcmode="lin" valueType="num">
                                      <p:cBhvr additive="base">
                                        <p:cTn id="43" dur="500" fill="hold"/>
                                        <p:tgtEl>
                                          <p:spTgt spid="1126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43">
                                            <p:txEl>
                                              <p:pRg st="7" end="7"/>
                                            </p:txEl>
                                          </p:spTgt>
                                        </p:tgtEl>
                                        <p:attrNameLst>
                                          <p:attrName>style.visibility</p:attrName>
                                        </p:attrNameLst>
                                      </p:cBhvr>
                                      <p:to>
                                        <p:strVal val="visible"/>
                                      </p:to>
                                    </p:set>
                                    <p:anim calcmode="lin" valueType="num">
                                      <p:cBhvr additive="base">
                                        <p:cTn id="49" dur="500" fill="hold"/>
                                        <p:tgtEl>
                                          <p:spTgt spid="1126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Biblical Pictures of Salvation</a:t>
            </a:r>
          </a:p>
        </p:txBody>
      </p:sp>
      <p:sp>
        <p:nvSpPr>
          <p:cNvPr id="96259" name="Rectangle 3"/>
          <p:cNvSpPr>
            <a:spLocks noGrp="1" noChangeArrowheads="1"/>
          </p:cNvSpPr>
          <p:nvPr>
            <p:ph type="body" sz="half" idx="1"/>
          </p:nvPr>
        </p:nvSpPr>
        <p:spPr/>
        <p:txBody>
          <a:bodyPr/>
          <a:lstStyle/>
          <a:p>
            <a:pPr eaLnBrk="1" hangingPunct="1"/>
            <a:r>
              <a:rPr lang="en-US" altLang="en-US" smtClean="0"/>
              <a:t>Salvation</a:t>
            </a:r>
          </a:p>
          <a:p>
            <a:pPr eaLnBrk="1" hangingPunct="1"/>
            <a:r>
              <a:rPr lang="en-US" altLang="en-US" smtClean="0"/>
              <a:t>Redemption</a:t>
            </a:r>
          </a:p>
          <a:p>
            <a:pPr eaLnBrk="1" hangingPunct="1"/>
            <a:r>
              <a:rPr lang="en-US" altLang="en-US" smtClean="0"/>
              <a:t>Pardon</a:t>
            </a:r>
          </a:p>
          <a:p>
            <a:pPr eaLnBrk="1" hangingPunct="1"/>
            <a:r>
              <a:rPr lang="en-US" altLang="en-US" smtClean="0"/>
              <a:t>Justification</a:t>
            </a:r>
          </a:p>
          <a:p>
            <a:pPr eaLnBrk="1" hangingPunct="1"/>
            <a:r>
              <a:rPr lang="en-US" altLang="en-US" smtClean="0"/>
              <a:t>Cleansing</a:t>
            </a:r>
          </a:p>
          <a:p>
            <a:pPr eaLnBrk="1" hangingPunct="1"/>
            <a:r>
              <a:rPr lang="en-US" altLang="en-US" smtClean="0"/>
              <a:t>Healing</a:t>
            </a:r>
          </a:p>
        </p:txBody>
      </p:sp>
      <p:sp>
        <p:nvSpPr>
          <p:cNvPr id="96260" name="Rectangle 4"/>
          <p:cNvSpPr>
            <a:spLocks noGrp="1" noChangeArrowheads="1"/>
          </p:cNvSpPr>
          <p:nvPr>
            <p:ph type="body" sz="half" idx="2"/>
          </p:nvPr>
        </p:nvSpPr>
        <p:spPr/>
        <p:txBody>
          <a:bodyPr/>
          <a:lstStyle/>
          <a:p>
            <a:pPr eaLnBrk="1" hangingPunct="1"/>
            <a:r>
              <a:rPr lang="en-US" altLang="en-US" smtClean="0"/>
              <a:t>Reconciliation</a:t>
            </a:r>
          </a:p>
          <a:p>
            <a:pPr eaLnBrk="1" hangingPunct="1"/>
            <a:r>
              <a:rPr lang="en-US" altLang="en-US" smtClean="0"/>
              <a:t>Adoption</a:t>
            </a:r>
          </a:p>
          <a:p>
            <a:pPr eaLnBrk="1" hangingPunct="1"/>
            <a:r>
              <a:rPr lang="en-US" altLang="en-US" smtClean="0"/>
              <a:t>Regeneration</a:t>
            </a:r>
          </a:p>
          <a:p>
            <a:pPr eaLnBrk="1" hangingPunct="1"/>
            <a:r>
              <a:rPr lang="en-US" altLang="en-US" smtClean="0"/>
              <a:t>Resurrection</a:t>
            </a:r>
          </a:p>
          <a:p>
            <a:pPr eaLnBrk="1" hangingPunct="1"/>
            <a:r>
              <a:rPr lang="en-US" altLang="en-US" smtClean="0"/>
              <a:t>Creation</a:t>
            </a:r>
          </a:p>
        </p:txBody>
      </p:sp>
    </p:spTree>
    <p:custDataLst>
      <p:tags r:id="rId1"/>
    </p:custDataLst>
  </p:cSld>
  <p:clrMapOvr>
    <a:masterClrMapping/>
  </p:clrMapOvr>
  <p:transition advTm="502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6260">
                                            <p:txEl>
                                              <p:pRg st="0" end="0"/>
                                            </p:txEl>
                                          </p:spTgt>
                                        </p:tgtEl>
                                        <p:attrNameLst>
                                          <p:attrName>style.visibility</p:attrName>
                                        </p:attrNameLst>
                                      </p:cBhvr>
                                      <p:to>
                                        <p:strVal val="visible"/>
                                      </p:to>
                                    </p:set>
                                    <p:anim calcmode="lin" valueType="num">
                                      <p:cBhvr additive="base">
                                        <p:cTn id="43" dur="500" fill="hold"/>
                                        <p:tgtEl>
                                          <p:spTgt spid="9626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62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6260">
                                            <p:txEl>
                                              <p:pRg st="1" end="1"/>
                                            </p:txEl>
                                          </p:spTgt>
                                        </p:tgtEl>
                                        <p:attrNameLst>
                                          <p:attrName>style.visibility</p:attrName>
                                        </p:attrNameLst>
                                      </p:cBhvr>
                                      <p:to>
                                        <p:strVal val="visible"/>
                                      </p:to>
                                    </p:set>
                                    <p:anim calcmode="lin" valueType="num">
                                      <p:cBhvr additive="base">
                                        <p:cTn id="49" dur="500" fill="hold"/>
                                        <p:tgtEl>
                                          <p:spTgt spid="96260">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62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6260">
                                            <p:txEl>
                                              <p:pRg st="2" end="2"/>
                                            </p:txEl>
                                          </p:spTgt>
                                        </p:tgtEl>
                                        <p:attrNameLst>
                                          <p:attrName>style.visibility</p:attrName>
                                        </p:attrNameLst>
                                      </p:cBhvr>
                                      <p:to>
                                        <p:strVal val="visible"/>
                                      </p:to>
                                    </p:set>
                                    <p:anim calcmode="lin" valueType="num">
                                      <p:cBhvr additive="base">
                                        <p:cTn id="55" dur="500" fill="hold"/>
                                        <p:tgtEl>
                                          <p:spTgt spid="96260">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62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96260">
                                            <p:txEl>
                                              <p:pRg st="3" end="3"/>
                                            </p:txEl>
                                          </p:spTgt>
                                        </p:tgtEl>
                                        <p:attrNameLst>
                                          <p:attrName>style.visibility</p:attrName>
                                        </p:attrNameLst>
                                      </p:cBhvr>
                                      <p:to>
                                        <p:strVal val="visible"/>
                                      </p:to>
                                    </p:set>
                                    <p:anim calcmode="lin" valueType="num">
                                      <p:cBhvr additive="base">
                                        <p:cTn id="61" dur="500" fill="hold"/>
                                        <p:tgtEl>
                                          <p:spTgt spid="96260">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962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6260">
                                            <p:txEl>
                                              <p:pRg st="4" end="4"/>
                                            </p:txEl>
                                          </p:spTgt>
                                        </p:tgtEl>
                                        <p:attrNameLst>
                                          <p:attrName>style.visibility</p:attrName>
                                        </p:attrNameLst>
                                      </p:cBhvr>
                                      <p:to>
                                        <p:strVal val="visible"/>
                                      </p:to>
                                    </p:set>
                                    <p:anim calcmode="lin" valueType="num">
                                      <p:cBhvr additive="base">
                                        <p:cTn id="67" dur="500" fill="hold"/>
                                        <p:tgtEl>
                                          <p:spTgt spid="96260">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626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P spid="96260"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US" altLang="en-US" smtClean="0"/>
              <a:t>Justification: the problem</a:t>
            </a:r>
          </a:p>
        </p:txBody>
      </p:sp>
      <p:sp>
        <p:nvSpPr>
          <p:cNvPr id="133123" name="Rectangle 1027"/>
          <p:cNvSpPr>
            <a:spLocks noGrp="1" noChangeArrowheads="1"/>
          </p:cNvSpPr>
          <p:nvPr>
            <p:ph type="body" idx="1"/>
          </p:nvPr>
        </p:nvSpPr>
        <p:spPr/>
        <p:txBody>
          <a:bodyPr/>
          <a:lstStyle/>
          <a:p>
            <a:pPr eaLnBrk="1" hangingPunct="1">
              <a:buFont typeface="Wingdings" pitchFamily="2" charset="2"/>
              <a:buNone/>
            </a:pPr>
            <a:r>
              <a:rPr lang="en-US" altLang="en-US" sz="2800" smtClean="0"/>
              <a:t>We are justly charged with crimes:</a:t>
            </a:r>
          </a:p>
          <a:p>
            <a:pPr eaLnBrk="1" hangingPunct="1"/>
            <a:r>
              <a:rPr lang="en-US" altLang="en-US" sz="2800" smtClean="0"/>
              <a:t>You have no excuse, you who pass judgment on someone else, for at whatever point you judge the other, you are condemning yourself, because you who pass judgment do the same things (Rom 2:1)</a:t>
            </a:r>
          </a:p>
          <a:p>
            <a:pPr eaLnBrk="1" hangingPunct="1"/>
            <a:r>
              <a:rPr lang="en-US" altLang="en-US" sz="2800" smtClean="0"/>
              <a:t>There is no one righteous, not even one (Rom 2:10; Psalm 14:1)</a:t>
            </a:r>
          </a:p>
        </p:txBody>
      </p:sp>
    </p:spTree>
    <p:custDataLst>
      <p:tags r:id="rId1"/>
    </p:custDataLst>
  </p:cSld>
  <p:clrMapOvr>
    <a:masterClrMapping/>
  </p:clrMapOvr>
  <p:transition advTm="980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checkerboard(across)">
                                      <p:cBhvr>
                                        <p:cTn id="7" dur="5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checkerboard(across)">
                                      <p:cBhvr>
                                        <p:cTn id="12" dur="500"/>
                                        <p:tgtEl>
                                          <p:spTgt spid="133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checkerboard(across)">
                                      <p:cBhvr>
                                        <p:cTn id="17" dur="500"/>
                                        <p:tgtEl>
                                          <p:spTgt spid="133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n-US" altLang="en-US" smtClean="0"/>
              <a:t>Justification: the solution</a:t>
            </a:r>
          </a:p>
        </p:txBody>
      </p:sp>
      <p:sp>
        <p:nvSpPr>
          <p:cNvPr id="134147" name="Rectangle 1027"/>
          <p:cNvSpPr>
            <a:spLocks noGrp="1" noChangeArrowheads="1"/>
          </p:cNvSpPr>
          <p:nvPr>
            <p:ph type="body" idx="1"/>
          </p:nvPr>
        </p:nvSpPr>
        <p:spPr/>
        <p:txBody>
          <a:bodyPr/>
          <a:lstStyle/>
          <a:p>
            <a:pPr eaLnBrk="1" hangingPunct="1"/>
            <a:r>
              <a:rPr lang="en-US" altLang="en-US" sz="2800" smtClean="0"/>
              <a:t>Jesus takes our punishment:</a:t>
            </a:r>
          </a:p>
          <a:p>
            <a:pPr lvl="1" eaLnBrk="1" hangingPunct="1"/>
            <a:r>
              <a:rPr lang="en-US" altLang="en-US" sz="2400" smtClean="0"/>
              <a:t>God made him who had no sin to be sin for us (2 Cor 5:21)</a:t>
            </a:r>
          </a:p>
          <a:p>
            <a:pPr lvl="1" eaLnBrk="1" hangingPunct="1"/>
            <a:r>
              <a:rPr lang="en-US" altLang="en-US" sz="2400" smtClean="0"/>
              <a:t>He was pierced for our transgressions (Isa 53:5)</a:t>
            </a:r>
          </a:p>
          <a:p>
            <a:pPr eaLnBrk="1" hangingPunct="1"/>
            <a:r>
              <a:rPr lang="en-US" altLang="en-US" sz="2800" smtClean="0"/>
              <a:t>Jesus provides our righteousness:</a:t>
            </a:r>
          </a:p>
          <a:p>
            <a:pPr lvl="1" eaLnBrk="1" hangingPunct="1"/>
            <a:r>
              <a:rPr lang="en-US" altLang="en-US" sz="2400" smtClean="0"/>
              <a:t>But now a righteousness from God, apart from law … This righteousness from God comes through faith in Jesus Christ (Rom 3:21-22)</a:t>
            </a:r>
          </a:p>
          <a:p>
            <a:pPr lvl="1" eaLnBrk="1" hangingPunct="1"/>
            <a:endParaRPr lang="en-US" altLang="en-US" sz="2400" smtClean="0"/>
          </a:p>
        </p:txBody>
      </p:sp>
    </p:spTree>
    <p:custDataLst>
      <p:tags r:id="rId1"/>
    </p:custDataLst>
  </p:cSld>
  <p:clrMapOvr>
    <a:masterClrMapping/>
  </p:clrMapOvr>
  <p:transition advTm="486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 calcmode="lin" valueType="num">
                                      <p:cBhvr additive="base">
                                        <p:cTn id="13" dur="500" fill="hold"/>
                                        <p:tgtEl>
                                          <p:spTgt spid="134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4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4147">
                                            <p:txEl>
                                              <p:pRg st="2" end="2"/>
                                            </p:txEl>
                                          </p:spTgt>
                                        </p:tgtEl>
                                        <p:attrNameLst>
                                          <p:attrName>style.visibility</p:attrName>
                                        </p:attrNameLst>
                                      </p:cBhvr>
                                      <p:to>
                                        <p:strVal val="visible"/>
                                      </p:to>
                                    </p:set>
                                    <p:anim calcmode="lin" valueType="num">
                                      <p:cBhvr additive="base">
                                        <p:cTn id="19" dur="500" fill="hold"/>
                                        <p:tgtEl>
                                          <p:spTgt spid="134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4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4147">
                                            <p:txEl>
                                              <p:pRg st="3" end="3"/>
                                            </p:txEl>
                                          </p:spTgt>
                                        </p:tgtEl>
                                        <p:attrNameLst>
                                          <p:attrName>style.visibility</p:attrName>
                                        </p:attrNameLst>
                                      </p:cBhvr>
                                      <p:to>
                                        <p:strVal val="visible"/>
                                      </p:to>
                                    </p:set>
                                    <p:anim calcmode="lin" valueType="num">
                                      <p:cBhvr additive="base">
                                        <p:cTn id="25" dur="500" fill="hold"/>
                                        <p:tgtEl>
                                          <p:spTgt spid="134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4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4147">
                                            <p:txEl>
                                              <p:pRg st="4" end="4"/>
                                            </p:txEl>
                                          </p:spTgt>
                                        </p:tgtEl>
                                        <p:attrNameLst>
                                          <p:attrName>style.visibility</p:attrName>
                                        </p:attrNameLst>
                                      </p:cBhvr>
                                      <p:to>
                                        <p:strVal val="visible"/>
                                      </p:to>
                                    </p:set>
                                    <p:anim calcmode="lin" valueType="num">
                                      <p:cBhvr additive="base">
                                        <p:cTn id="31" dur="500" fill="hold"/>
                                        <p:tgtEl>
                                          <p:spTgt spid="134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41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Justification: the Christian life</a:t>
            </a:r>
          </a:p>
        </p:txBody>
      </p:sp>
      <p:sp>
        <p:nvSpPr>
          <p:cNvPr id="135171" name="Rectangle 3"/>
          <p:cNvSpPr>
            <a:spLocks noGrp="1" noChangeArrowheads="1"/>
          </p:cNvSpPr>
          <p:nvPr>
            <p:ph type="body" idx="1"/>
          </p:nvPr>
        </p:nvSpPr>
        <p:spPr/>
        <p:txBody>
          <a:bodyPr/>
          <a:lstStyle/>
          <a:p>
            <a:pPr eaLnBrk="1" hangingPunct="1"/>
            <a:r>
              <a:rPr lang="en-US" altLang="en-US" smtClean="0"/>
              <a:t>We are no longer guilty:</a:t>
            </a:r>
          </a:p>
          <a:p>
            <a:pPr lvl="1" eaLnBrk="1" hangingPunct="1"/>
            <a:r>
              <a:rPr lang="en-US" altLang="en-US" smtClean="0"/>
              <a:t>Who will bring any charge against those whom God has chosen?  It is God who justifies (Rom 8:33)</a:t>
            </a:r>
          </a:p>
          <a:p>
            <a:pPr eaLnBrk="1" hangingPunct="1"/>
            <a:r>
              <a:rPr lang="en-US" altLang="en-US" smtClean="0"/>
              <a:t>We won’t be punished:</a:t>
            </a:r>
          </a:p>
          <a:p>
            <a:pPr lvl="1" eaLnBrk="1" hangingPunct="1"/>
            <a:r>
              <a:rPr lang="en-US" altLang="en-US" smtClean="0"/>
              <a:t>Since we have now been justified by his blood, how much more shall we be saved from God’s wrath through him (Rom 5:9)</a:t>
            </a:r>
          </a:p>
        </p:txBody>
      </p:sp>
    </p:spTree>
    <p:custDataLst>
      <p:tags r:id="rId1"/>
    </p:custDataLst>
  </p:cSld>
  <p:clrMapOvr>
    <a:masterClrMapping/>
  </p:clrMapOvr>
  <p:transition advTm="285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additive="base">
                                        <p:cTn id="13" dur="500" fill="hold"/>
                                        <p:tgtEl>
                                          <p:spTgt spid="135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5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anim calcmode="lin" valueType="num">
                                      <p:cBhvr additive="base">
                                        <p:cTn id="19" dur="500" fill="hold"/>
                                        <p:tgtEl>
                                          <p:spTgt spid="135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5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5171">
                                            <p:txEl>
                                              <p:pRg st="3" end="3"/>
                                            </p:txEl>
                                          </p:spTgt>
                                        </p:tgtEl>
                                        <p:attrNameLst>
                                          <p:attrName>style.visibility</p:attrName>
                                        </p:attrNameLst>
                                      </p:cBhvr>
                                      <p:to>
                                        <p:strVal val="visible"/>
                                      </p:to>
                                    </p:set>
                                    <p:anim calcmode="lin" valueType="num">
                                      <p:cBhvr additive="base">
                                        <p:cTn id="25" dur="500" fill="hold"/>
                                        <p:tgtEl>
                                          <p:spTgt spid="135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5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a:lstStyle/>
          <a:p>
            <a:pPr eaLnBrk="1" hangingPunct="1"/>
            <a:r>
              <a:rPr lang="en-US" altLang="en-US" smtClean="0"/>
              <a:t>Cleansing</a:t>
            </a:r>
          </a:p>
        </p:txBody>
      </p:sp>
      <p:sp>
        <p:nvSpPr>
          <p:cNvPr id="101379" name="Rectangle 3"/>
          <p:cNvSpPr>
            <a:spLocks noGrp="1" noChangeArrowheads="1"/>
          </p:cNvSpPr>
          <p:nvPr>
            <p:ph type="subTitle" idx="1"/>
          </p:nvPr>
        </p:nvSpPr>
        <p:spPr/>
        <p:txBody>
          <a:bodyPr/>
          <a:lstStyle/>
          <a:p>
            <a:pPr algn="l" eaLnBrk="1" hangingPunct="1"/>
            <a:r>
              <a:rPr lang="en-US" altLang="en-US" smtClean="0"/>
              <a:t>Washed from dirt</a:t>
            </a:r>
          </a:p>
        </p:txBody>
      </p:sp>
      <p:pic>
        <p:nvPicPr>
          <p:cNvPr id="101380" name="Picture 4" descr="HH0131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600200"/>
            <a:ext cx="3554413"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15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1380"/>
                                        </p:tgtEl>
                                        <p:attrNameLst>
                                          <p:attrName>style.visibility</p:attrName>
                                        </p:attrNameLst>
                                      </p:cBhvr>
                                      <p:to>
                                        <p:strVal val="visible"/>
                                      </p:to>
                                    </p:set>
                                    <p:animEffect transition="in" filter="checkerboard(across)">
                                      <p:cBhvr>
                                        <p:cTn id="13" dur="500"/>
                                        <p:tgtEl>
                                          <p:spTgt spid="1013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1379">
                                            <p:txEl>
                                              <p:pRg st="0" end="0"/>
                                            </p:txEl>
                                          </p:spTgt>
                                        </p:tgtEl>
                                        <p:attrNameLst>
                                          <p:attrName>style.visibility</p:attrName>
                                        </p:attrNameLst>
                                      </p:cBhvr>
                                      <p:to>
                                        <p:strVal val="visible"/>
                                      </p:to>
                                    </p:set>
                                    <p:anim calcmode="lin" valueType="num">
                                      <p:cBhvr additive="base">
                                        <p:cTn id="18"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7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Cleansing</a:t>
            </a:r>
          </a:p>
        </p:txBody>
      </p:sp>
      <p:sp>
        <p:nvSpPr>
          <p:cNvPr id="114691" name="Rectangle 3"/>
          <p:cNvSpPr>
            <a:spLocks noGrp="1" noChangeArrowheads="1"/>
          </p:cNvSpPr>
          <p:nvPr>
            <p:ph type="body" idx="1"/>
          </p:nvPr>
        </p:nvSpPr>
        <p:spPr/>
        <p:txBody>
          <a:bodyPr/>
          <a:lstStyle/>
          <a:p>
            <a:pPr eaLnBrk="1" hangingPunct="1"/>
            <a:r>
              <a:rPr lang="en-US" altLang="en-US" smtClean="0"/>
              <a:t>The problem:</a:t>
            </a:r>
          </a:p>
          <a:p>
            <a:pPr lvl="1" eaLnBrk="1" hangingPunct="1"/>
            <a:r>
              <a:rPr lang="en-US" altLang="en-US" smtClean="0"/>
              <a:t>We are filthy from our sins.</a:t>
            </a:r>
          </a:p>
          <a:p>
            <a:pPr eaLnBrk="1" hangingPunct="1"/>
            <a:r>
              <a:rPr lang="en-US" altLang="en-US" smtClean="0"/>
              <a:t>The solution:</a:t>
            </a:r>
          </a:p>
          <a:p>
            <a:pPr lvl="1" eaLnBrk="1" hangingPunct="1"/>
            <a:r>
              <a:rPr lang="en-US" altLang="en-US" smtClean="0"/>
              <a:t>Jesus</a:t>
            </a:r>
            <a:r>
              <a:rPr lang="en-US" altLang="en-US" smtClean="0">
                <a:cs typeface="Tahoma" pitchFamily="34" charset="0"/>
              </a:rPr>
              <a:t>'</a:t>
            </a:r>
            <a:r>
              <a:rPr lang="en-US" altLang="en-US" smtClean="0"/>
              <a:t> blood cleanses us.</a:t>
            </a:r>
          </a:p>
          <a:p>
            <a:pPr eaLnBrk="1" hangingPunct="1"/>
            <a:r>
              <a:rPr lang="en-US" altLang="en-US" smtClean="0"/>
              <a:t>The Christian life:</a:t>
            </a:r>
          </a:p>
          <a:p>
            <a:pPr lvl="1" eaLnBrk="1" hangingPunct="1"/>
            <a:r>
              <a:rPr lang="en-US" altLang="en-US" smtClean="0"/>
              <a:t>We are clean!</a:t>
            </a:r>
          </a:p>
        </p:txBody>
      </p:sp>
    </p:spTree>
    <p:custDataLst>
      <p:tags r:id="rId1"/>
    </p:custDataLst>
  </p:cSld>
  <p:clrMapOvr>
    <a:masterClrMapping/>
  </p:clrMapOvr>
  <p:transition advTm="126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500" fill="hold"/>
                                        <p:tgtEl>
                                          <p:spTgt spid="1146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46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691">
                                            <p:txEl>
                                              <p:pRg st="3" end="3"/>
                                            </p:txEl>
                                          </p:spTgt>
                                        </p:tgtEl>
                                        <p:attrNameLst>
                                          <p:attrName>style.visibility</p:attrName>
                                        </p:attrNameLst>
                                      </p:cBhvr>
                                      <p:to>
                                        <p:strVal val="visible"/>
                                      </p:to>
                                    </p:set>
                                    <p:anim calcmode="lin" valueType="num">
                                      <p:cBhvr additive="base">
                                        <p:cTn id="25" dur="500" fill="hold"/>
                                        <p:tgtEl>
                                          <p:spTgt spid="1146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46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4691">
                                            <p:txEl>
                                              <p:pRg st="4" end="4"/>
                                            </p:txEl>
                                          </p:spTgt>
                                        </p:tgtEl>
                                        <p:attrNameLst>
                                          <p:attrName>style.visibility</p:attrName>
                                        </p:attrNameLst>
                                      </p:cBhvr>
                                      <p:to>
                                        <p:strVal val="visible"/>
                                      </p:to>
                                    </p:set>
                                    <p:anim calcmode="lin" valueType="num">
                                      <p:cBhvr additive="base">
                                        <p:cTn id="31" dur="500" fill="hold"/>
                                        <p:tgtEl>
                                          <p:spTgt spid="1146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46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4691">
                                            <p:txEl>
                                              <p:pRg st="5" end="5"/>
                                            </p:txEl>
                                          </p:spTgt>
                                        </p:tgtEl>
                                        <p:attrNameLst>
                                          <p:attrName>style.visibility</p:attrName>
                                        </p:attrNameLst>
                                      </p:cBhvr>
                                      <p:to>
                                        <p:strVal val="visible"/>
                                      </p:to>
                                    </p:set>
                                    <p:anim calcmode="lin" valueType="num">
                                      <p:cBhvr additive="base">
                                        <p:cTn id="37" dur="500" fill="hold"/>
                                        <p:tgtEl>
                                          <p:spTgt spid="1146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46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r>
              <a:rPr lang="en-US" altLang="en-US" smtClean="0"/>
              <a:t>Cleansing: the problem</a:t>
            </a:r>
          </a:p>
        </p:txBody>
      </p:sp>
      <p:sp>
        <p:nvSpPr>
          <p:cNvPr id="136195" name="Rectangle 1027"/>
          <p:cNvSpPr>
            <a:spLocks noGrp="1" noChangeArrowheads="1"/>
          </p:cNvSpPr>
          <p:nvPr>
            <p:ph type="body" idx="1"/>
          </p:nvPr>
        </p:nvSpPr>
        <p:spPr/>
        <p:txBody>
          <a:bodyPr/>
          <a:lstStyle/>
          <a:p>
            <a:pPr eaLnBrk="1" hangingPunct="1">
              <a:buFont typeface="Wingdings" pitchFamily="2" charset="2"/>
              <a:buNone/>
            </a:pPr>
            <a:r>
              <a:rPr lang="en-US" altLang="en-US" smtClean="0"/>
              <a:t>We are filthy from our sins:</a:t>
            </a:r>
          </a:p>
          <a:p>
            <a:pPr eaLnBrk="1" hangingPunct="1"/>
            <a:r>
              <a:rPr lang="en-US" altLang="en-US" smtClean="0"/>
              <a:t>All our righteous acts are like filthy rags (Isa 64:6)</a:t>
            </a:r>
          </a:p>
          <a:p>
            <a:pPr eaLnBrk="1" hangingPunct="1"/>
            <a:r>
              <a:rPr lang="en-US" altLang="en-US" smtClean="0"/>
              <a:t>What goes into a man</a:t>
            </a:r>
            <a:r>
              <a:rPr lang="en-US" altLang="en-US" smtClean="0">
                <a:cs typeface="Tahoma" pitchFamily="34" charset="0"/>
              </a:rPr>
              <a:t>'</a:t>
            </a:r>
            <a:r>
              <a:rPr lang="en-US" altLang="en-US" smtClean="0"/>
              <a:t>s mouth does not make him unclean, but what comes out of his mouth, that is what makes him unclean (Matt 15:11)</a:t>
            </a:r>
          </a:p>
        </p:txBody>
      </p:sp>
    </p:spTree>
    <p:custDataLst>
      <p:tags r:id="rId1"/>
    </p:custDataLst>
  </p:cSld>
  <p:clrMapOvr>
    <a:masterClrMapping/>
  </p:clrMapOvr>
  <p:transition advTm="259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6195">
                                            <p:txEl>
                                              <p:pRg st="1" end="1"/>
                                            </p:txEl>
                                          </p:spTgt>
                                        </p:tgtEl>
                                        <p:attrNameLst>
                                          <p:attrName>style.visibility</p:attrName>
                                        </p:attrNameLst>
                                      </p:cBhvr>
                                      <p:to>
                                        <p:strVal val="visible"/>
                                      </p:to>
                                    </p:set>
                                    <p:anim calcmode="lin" valueType="num">
                                      <p:cBhvr additive="base">
                                        <p:cTn id="13" dur="500" fill="hold"/>
                                        <p:tgtEl>
                                          <p:spTgt spid="136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6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 calcmode="lin" valueType="num">
                                      <p:cBhvr additive="base">
                                        <p:cTn id="19" dur="500" fill="hold"/>
                                        <p:tgtEl>
                                          <p:spTgt spid="136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hangingPunct="1"/>
            <a:r>
              <a:rPr lang="en-US" altLang="en-US" smtClean="0"/>
              <a:t>Cleansing: the solution</a:t>
            </a:r>
          </a:p>
        </p:txBody>
      </p:sp>
      <p:sp>
        <p:nvSpPr>
          <p:cNvPr id="137219" name="Rectangle 1027"/>
          <p:cNvSpPr>
            <a:spLocks noGrp="1" noChangeArrowheads="1"/>
          </p:cNvSpPr>
          <p:nvPr>
            <p:ph type="body" idx="1"/>
          </p:nvPr>
        </p:nvSpPr>
        <p:spPr/>
        <p:txBody>
          <a:bodyPr/>
          <a:lstStyle/>
          <a:p>
            <a:pPr eaLnBrk="1" hangingPunct="1">
              <a:buFont typeface="Wingdings" pitchFamily="2" charset="2"/>
              <a:buNone/>
            </a:pPr>
            <a:r>
              <a:rPr lang="en-US" altLang="en-US" smtClean="0"/>
              <a:t>Jesus</a:t>
            </a:r>
            <a:r>
              <a:rPr lang="en-US" altLang="en-US" smtClean="0">
                <a:cs typeface="Tahoma" pitchFamily="34" charset="0"/>
              </a:rPr>
              <a:t>'</a:t>
            </a:r>
            <a:r>
              <a:rPr lang="en-US" altLang="en-US" smtClean="0"/>
              <a:t> blood cleanses us:</a:t>
            </a:r>
          </a:p>
          <a:p>
            <a:pPr eaLnBrk="1" hangingPunct="1"/>
            <a:r>
              <a:rPr lang="en-US" altLang="en-US" smtClean="0"/>
              <a:t>They have washed their robes and made them white in the blood of the Lamb (Rev 7:14)</a:t>
            </a:r>
          </a:p>
          <a:p>
            <a:pPr eaLnBrk="1" hangingPunct="1"/>
            <a:r>
              <a:rPr lang="en-US" altLang="en-US" smtClean="0"/>
              <a:t>Such [sinners] were some of you, but you were washed … in the name of our Lord Jesus Christ (1 Cor 6:11)</a:t>
            </a:r>
          </a:p>
        </p:txBody>
      </p:sp>
    </p:spTree>
    <p:custDataLst>
      <p:tags r:id="rId1"/>
    </p:custDataLst>
  </p:cSld>
  <p:clrMapOvr>
    <a:masterClrMapping/>
  </p:clrMapOvr>
  <p:transition advTm="484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7219">
                                            <p:txEl>
                                              <p:pRg st="1" end="1"/>
                                            </p:txEl>
                                          </p:spTgt>
                                        </p:tgtEl>
                                        <p:attrNameLst>
                                          <p:attrName>style.visibility</p:attrName>
                                        </p:attrNameLst>
                                      </p:cBhvr>
                                      <p:to>
                                        <p:strVal val="visible"/>
                                      </p:to>
                                    </p:set>
                                    <p:anim calcmode="lin" valueType="num">
                                      <p:cBhvr additive="base">
                                        <p:cTn id="13" dur="500" fill="hold"/>
                                        <p:tgtEl>
                                          <p:spTgt spid="137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7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anim calcmode="lin" valueType="num">
                                      <p:cBhvr additive="base">
                                        <p:cTn id="19" dur="500" fill="hold"/>
                                        <p:tgtEl>
                                          <p:spTgt spid="137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7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Cleansing: the Christian life</a:t>
            </a:r>
          </a:p>
        </p:txBody>
      </p:sp>
      <p:sp>
        <p:nvSpPr>
          <p:cNvPr id="138243" name="Rectangle 3"/>
          <p:cNvSpPr>
            <a:spLocks noGrp="1" noChangeArrowheads="1"/>
          </p:cNvSpPr>
          <p:nvPr>
            <p:ph type="body" idx="1"/>
          </p:nvPr>
        </p:nvSpPr>
        <p:spPr/>
        <p:txBody>
          <a:bodyPr/>
          <a:lstStyle/>
          <a:p>
            <a:pPr eaLnBrk="1" hangingPunct="1">
              <a:buFont typeface="Wingdings" pitchFamily="2" charset="2"/>
              <a:buNone/>
            </a:pPr>
            <a:r>
              <a:rPr lang="en-US" altLang="en-US" smtClean="0"/>
              <a:t>We are clean!</a:t>
            </a:r>
          </a:p>
          <a:p>
            <a:pPr eaLnBrk="1" hangingPunct="1"/>
            <a:r>
              <a:rPr lang="en-US" altLang="en-US" smtClean="0"/>
              <a:t>The bride has made herself ready.  Fine linen, bright and clean, was given her to wear.  Fine linen stands for the righteous acts of the saints. (Rev 19:8)</a:t>
            </a:r>
          </a:p>
          <a:p>
            <a:pPr eaLnBrk="1" hangingPunct="1"/>
            <a:r>
              <a:rPr lang="en-US" altLang="en-US" smtClean="0"/>
              <a:t>You are already clean because of the word I have spoken to you (John 15:3)</a:t>
            </a:r>
          </a:p>
        </p:txBody>
      </p:sp>
    </p:spTree>
    <p:custDataLst>
      <p:tags r:id="rId1"/>
    </p:custDataLst>
  </p:cSld>
  <p:clrMapOvr>
    <a:masterClrMapping/>
  </p:clrMapOvr>
  <p:transition advTm="439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checkerboard(across)">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checkerboard(across)">
                                      <p:cBhvr>
                                        <p:cTn id="12" dur="500"/>
                                        <p:tgtEl>
                                          <p:spTgt spid="138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checkerboard(across)">
                                      <p:cBhvr>
                                        <p:cTn id="17" dur="500"/>
                                        <p:tgtEl>
                                          <p:spTgt spid="138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a:lstStyle/>
          <a:p>
            <a:pPr eaLnBrk="1" hangingPunct="1"/>
            <a:r>
              <a:rPr lang="en-US" altLang="en-US" smtClean="0"/>
              <a:t>Healing</a:t>
            </a:r>
          </a:p>
        </p:txBody>
      </p:sp>
      <p:sp>
        <p:nvSpPr>
          <p:cNvPr id="102403" name="Rectangle 3"/>
          <p:cNvSpPr>
            <a:spLocks noGrp="1" noChangeArrowheads="1"/>
          </p:cNvSpPr>
          <p:nvPr>
            <p:ph type="subTitle" idx="1"/>
          </p:nvPr>
        </p:nvSpPr>
        <p:spPr/>
        <p:txBody>
          <a:bodyPr/>
          <a:lstStyle/>
          <a:p>
            <a:pPr algn="l" eaLnBrk="1" hangingPunct="1"/>
            <a:r>
              <a:rPr lang="en-US" altLang="en-US" smtClean="0"/>
              <a:t>Cured </a:t>
            </a:r>
          </a:p>
          <a:p>
            <a:pPr algn="l" eaLnBrk="1" hangingPunct="1"/>
            <a:r>
              <a:rPr lang="en-US" altLang="en-US" smtClean="0"/>
              <a:t>from disease</a:t>
            </a:r>
          </a:p>
        </p:txBody>
      </p:sp>
      <p:pic>
        <p:nvPicPr>
          <p:cNvPr id="102404" name="Picture 4" descr="BD2012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05000"/>
            <a:ext cx="41370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7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fltVal val="0"/>
                                          </p:val>
                                        </p:tav>
                                        <p:tav tm="100000">
                                          <p:val>
                                            <p:strVal val="#ppt_w"/>
                                          </p:val>
                                        </p:tav>
                                      </p:tavLst>
                                    </p:anim>
                                    <p:anim calcmode="lin" valueType="num">
                                      <p:cBhvr>
                                        <p:cTn id="8" dur="500" fill="hold"/>
                                        <p:tgtEl>
                                          <p:spTgt spid="1024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Effect transition="in" filter="checkerboard(across)">
                                      <p:cBhvr>
                                        <p:cTn id="13" dur="500"/>
                                        <p:tgtEl>
                                          <p:spTgt spid="1024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03">
                                            <p:txEl>
                                              <p:pRg st="0" end="0"/>
                                            </p:txEl>
                                          </p:spTgt>
                                        </p:tgtEl>
                                        <p:attrNameLst>
                                          <p:attrName>style.visibility</p:attrName>
                                        </p:attrNameLst>
                                      </p:cBhvr>
                                      <p:to>
                                        <p:strVal val="visible"/>
                                      </p:to>
                                    </p:set>
                                    <p:anim calcmode="lin" valueType="num">
                                      <p:cBhvr additive="base">
                                        <p:cTn id="18"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0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2403">
                                            <p:txEl>
                                              <p:pRg st="1" end="1"/>
                                            </p:txEl>
                                          </p:spTgt>
                                        </p:tgtEl>
                                        <p:attrNameLst>
                                          <p:attrName>style.visibility</p:attrName>
                                        </p:attrNameLst>
                                      </p:cBhvr>
                                      <p:to>
                                        <p:strVal val="visible"/>
                                      </p:to>
                                    </p:set>
                                    <p:anim calcmode="lin" valueType="num">
                                      <p:cBhvr additive="base">
                                        <p:cTn id="22"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Healing</a:t>
            </a:r>
          </a:p>
        </p:txBody>
      </p:sp>
      <p:sp>
        <p:nvSpPr>
          <p:cNvPr id="115715" name="Rectangle 3"/>
          <p:cNvSpPr>
            <a:spLocks noGrp="1" noChangeArrowheads="1"/>
          </p:cNvSpPr>
          <p:nvPr>
            <p:ph type="body" idx="1"/>
          </p:nvPr>
        </p:nvSpPr>
        <p:spPr/>
        <p:txBody>
          <a:bodyPr/>
          <a:lstStyle/>
          <a:p>
            <a:pPr eaLnBrk="1" hangingPunct="1"/>
            <a:r>
              <a:rPr lang="en-US" altLang="en-US" smtClean="0"/>
              <a:t>The problem:</a:t>
            </a:r>
          </a:p>
          <a:p>
            <a:pPr lvl="1" eaLnBrk="1" hangingPunct="1"/>
            <a:r>
              <a:rPr lang="en-US" altLang="en-US" smtClean="0"/>
              <a:t>We are diseased with sinfulness.</a:t>
            </a:r>
          </a:p>
          <a:p>
            <a:pPr eaLnBrk="1" hangingPunct="1"/>
            <a:r>
              <a:rPr lang="en-US" altLang="en-US" smtClean="0"/>
              <a:t>The solution:</a:t>
            </a:r>
          </a:p>
          <a:p>
            <a:pPr lvl="1" eaLnBrk="1" hangingPunct="1"/>
            <a:r>
              <a:rPr lang="en-US" altLang="en-US" smtClean="0"/>
              <a:t>Jesus is our physician &amp; remedy.</a:t>
            </a:r>
          </a:p>
          <a:p>
            <a:pPr eaLnBrk="1" hangingPunct="1"/>
            <a:r>
              <a:rPr lang="en-US" altLang="en-US" smtClean="0"/>
              <a:t>The Christian life:</a:t>
            </a:r>
          </a:p>
          <a:p>
            <a:pPr lvl="1" eaLnBrk="1" hangingPunct="1"/>
            <a:r>
              <a:rPr lang="en-US" altLang="en-US" smtClean="0"/>
              <a:t>We are healed!</a:t>
            </a:r>
          </a:p>
        </p:txBody>
      </p:sp>
    </p:spTree>
    <p:custDataLst>
      <p:tags r:id="rId1"/>
    </p:custDataLst>
  </p:cSld>
  <p:clrMapOvr>
    <a:masterClrMapping/>
  </p:clrMapOvr>
  <p:transition advTm="159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5715">
                                            <p:txEl>
                                              <p:pRg st="4" end="4"/>
                                            </p:txEl>
                                          </p:spTgt>
                                        </p:tgtEl>
                                        <p:attrNameLst>
                                          <p:attrName>style.visibility</p:attrName>
                                        </p:attrNameLst>
                                      </p:cBhvr>
                                      <p:to>
                                        <p:strVal val="visible"/>
                                      </p:to>
                                    </p:set>
                                    <p:anim calcmode="lin" valueType="num">
                                      <p:cBhvr additive="base">
                                        <p:cTn id="31" dur="500" fill="hold"/>
                                        <p:tgtEl>
                                          <p:spTgt spid="115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5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5715">
                                            <p:txEl>
                                              <p:pRg st="5" end="5"/>
                                            </p:txEl>
                                          </p:spTgt>
                                        </p:tgtEl>
                                        <p:attrNameLst>
                                          <p:attrName>style.visibility</p:attrName>
                                        </p:attrNameLst>
                                      </p:cBhvr>
                                      <p:to>
                                        <p:strVal val="visible"/>
                                      </p:to>
                                    </p:set>
                                    <p:anim calcmode="lin" valueType="num">
                                      <p:cBhvr additive="base">
                                        <p:cTn id="37" dur="500" fill="hold"/>
                                        <p:tgtEl>
                                          <p:spTgt spid="115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57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p:txBody>
          <a:bodyPr/>
          <a:lstStyle/>
          <a:p>
            <a:pPr eaLnBrk="1" hangingPunct="1"/>
            <a:r>
              <a:rPr lang="en-US" altLang="en-US" smtClean="0"/>
              <a:t>Salvation</a:t>
            </a:r>
          </a:p>
        </p:txBody>
      </p:sp>
      <p:sp>
        <p:nvSpPr>
          <p:cNvPr id="97283" name="Rectangle 3"/>
          <p:cNvSpPr>
            <a:spLocks noGrp="1" noChangeArrowheads="1"/>
          </p:cNvSpPr>
          <p:nvPr>
            <p:ph type="subTitle" idx="1"/>
          </p:nvPr>
        </p:nvSpPr>
        <p:spPr/>
        <p:txBody>
          <a:bodyPr/>
          <a:lstStyle/>
          <a:p>
            <a:pPr algn="l" eaLnBrk="1" hangingPunct="1"/>
            <a:r>
              <a:rPr lang="en-US" altLang="en-US" smtClean="0"/>
              <a:t>Rescued </a:t>
            </a:r>
          </a:p>
          <a:p>
            <a:pPr algn="l" eaLnBrk="1" hangingPunct="1"/>
            <a:r>
              <a:rPr lang="en-US" altLang="en-US" smtClean="0"/>
              <a:t>from danger</a:t>
            </a:r>
          </a:p>
        </p:txBody>
      </p:sp>
      <p:pic>
        <p:nvPicPr>
          <p:cNvPr id="97284" name="Picture 4" descr="BD0670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713" y="1066800"/>
            <a:ext cx="4183062"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07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97284"/>
                                        </p:tgtEl>
                                        <p:attrNameLst>
                                          <p:attrName>style.visibility</p:attrName>
                                        </p:attrNameLst>
                                      </p:cBhvr>
                                      <p:to>
                                        <p:strVal val="visible"/>
                                      </p:to>
                                    </p:set>
                                    <p:animEffect transition="in" filter="checkerboard(across)">
                                      <p:cBhvr>
                                        <p:cTn id="13" dur="500"/>
                                        <p:tgtEl>
                                          <p:spTgt spid="972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7283">
                                            <p:txEl>
                                              <p:pRg st="0" end="0"/>
                                            </p:txEl>
                                          </p:spTgt>
                                        </p:tgtEl>
                                        <p:attrNameLst>
                                          <p:attrName>style.visibility</p:attrName>
                                        </p:attrNameLst>
                                      </p:cBhvr>
                                      <p:to>
                                        <p:strVal val="visible"/>
                                      </p:to>
                                    </p:set>
                                    <p:anim calcmode="lin" valueType="num">
                                      <p:cBhvr additive="base">
                                        <p:cTn id="18"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728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7283">
                                            <p:txEl>
                                              <p:pRg st="1" end="1"/>
                                            </p:txEl>
                                          </p:spTgt>
                                        </p:tgtEl>
                                        <p:attrNameLst>
                                          <p:attrName>style.visibility</p:attrName>
                                        </p:attrNameLst>
                                      </p:cBhvr>
                                      <p:to>
                                        <p:strVal val="visible"/>
                                      </p:to>
                                    </p:set>
                                    <p:anim calcmode="lin" valueType="num">
                                      <p:cBhvr additive="base">
                                        <p:cTn id="22"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P spid="9728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Healing: the problem</a:t>
            </a:r>
          </a:p>
        </p:txBody>
      </p:sp>
      <p:sp>
        <p:nvSpPr>
          <p:cNvPr id="139267"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We are diseased with sinfulness</a:t>
            </a:r>
          </a:p>
          <a:p>
            <a:pPr eaLnBrk="1" hangingPunct="1">
              <a:lnSpc>
                <a:spcPct val="90000"/>
              </a:lnSpc>
            </a:pPr>
            <a:r>
              <a:rPr lang="en-US" altLang="en-US" smtClean="0"/>
              <a:t>There is no health in my bones because of my sin (Psalm 38:3)</a:t>
            </a:r>
          </a:p>
          <a:p>
            <a:pPr eaLnBrk="1" hangingPunct="1">
              <a:lnSpc>
                <a:spcPct val="90000"/>
              </a:lnSpc>
            </a:pPr>
            <a:r>
              <a:rPr lang="en-US" altLang="en-US" smtClean="0"/>
              <a:t>Ah, sinful nation, a people loaded with guilt … your whole head is injured, your whole heart afflicted.  From the sole of your foot to the top of your head, there is no soundness (Isa 1:4-6)</a:t>
            </a:r>
          </a:p>
        </p:txBody>
      </p:sp>
    </p:spTree>
    <p:custDataLst>
      <p:tags r:id="rId1"/>
    </p:custDataLst>
  </p:cSld>
  <p:clrMapOvr>
    <a:masterClrMapping/>
  </p:clrMapOvr>
  <p:transition advTm="292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checkerboard(across)">
                                      <p:cBhvr>
                                        <p:cTn id="7" dur="5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checkerboard(across)">
                                      <p:cBhvr>
                                        <p:cTn id="12" dur="500"/>
                                        <p:tgtEl>
                                          <p:spTgt spid="139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checkerboard(across)">
                                      <p:cBhvr>
                                        <p:cTn id="17" dur="500"/>
                                        <p:tgtEl>
                                          <p:spTgt spid="139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Healing: the solution</a:t>
            </a:r>
          </a:p>
        </p:txBody>
      </p:sp>
      <p:sp>
        <p:nvSpPr>
          <p:cNvPr id="140291" name="Rectangle 3"/>
          <p:cNvSpPr>
            <a:spLocks noGrp="1" noChangeArrowheads="1"/>
          </p:cNvSpPr>
          <p:nvPr>
            <p:ph type="body" idx="1"/>
          </p:nvPr>
        </p:nvSpPr>
        <p:spPr/>
        <p:txBody>
          <a:bodyPr/>
          <a:lstStyle/>
          <a:p>
            <a:pPr eaLnBrk="1" hangingPunct="1">
              <a:buFont typeface="Wingdings" pitchFamily="2" charset="2"/>
              <a:buNone/>
            </a:pPr>
            <a:r>
              <a:rPr lang="en-US" altLang="en-US" sz="2800" smtClean="0"/>
              <a:t>Jesus is our physician and remedy:</a:t>
            </a:r>
          </a:p>
          <a:p>
            <a:pPr eaLnBrk="1" hangingPunct="1"/>
            <a:r>
              <a:rPr lang="en-US" altLang="en-US" sz="2800" smtClean="0"/>
              <a:t>He was pierced for our transgressions, he was crushed for our iniquities, the punishment that brought us peace was upon him, and by his wounds we are healed (Isa 53:5)</a:t>
            </a:r>
          </a:p>
          <a:p>
            <a:pPr eaLnBrk="1" hangingPunct="1"/>
            <a:r>
              <a:rPr lang="en-US" altLang="en-US" sz="2800" smtClean="0"/>
              <a:t>But for you who revere my name, the sun of righteousness will rise with healing in its wings (Mal 4:2)</a:t>
            </a:r>
          </a:p>
        </p:txBody>
      </p:sp>
    </p:spTree>
    <p:custDataLst>
      <p:tags r:id="rId1"/>
    </p:custDataLst>
  </p:cSld>
  <p:clrMapOvr>
    <a:masterClrMapping/>
  </p:clrMapOvr>
  <p:transition advTm="443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checkerboard(across)">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checkerboard(across)">
                                      <p:cBhvr>
                                        <p:cTn id="12" dur="500"/>
                                        <p:tgtEl>
                                          <p:spTgt spid="14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checkerboard(across)">
                                      <p:cBhvr>
                                        <p:cTn id="17" dur="500"/>
                                        <p:tgtEl>
                                          <p:spTgt spid="140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r>
              <a:rPr lang="en-US" altLang="en-US" smtClean="0"/>
              <a:t>Healing: the Christian life</a:t>
            </a:r>
          </a:p>
        </p:txBody>
      </p:sp>
      <p:sp>
        <p:nvSpPr>
          <p:cNvPr id="141315" name="Rectangle 1027"/>
          <p:cNvSpPr>
            <a:spLocks noGrp="1" noChangeArrowheads="1"/>
          </p:cNvSpPr>
          <p:nvPr>
            <p:ph type="body" idx="1"/>
          </p:nvPr>
        </p:nvSpPr>
        <p:spPr/>
        <p:txBody>
          <a:bodyPr/>
          <a:lstStyle/>
          <a:p>
            <a:pPr eaLnBrk="1" hangingPunct="1">
              <a:buFont typeface="Wingdings" pitchFamily="2" charset="2"/>
              <a:buNone/>
            </a:pPr>
            <a:r>
              <a:rPr lang="en-US" altLang="en-US" smtClean="0"/>
              <a:t>We are healed!</a:t>
            </a:r>
          </a:p>
          <a:p>
            <a:pPr eaLnBrk="1" hangingPunct="1"/>
            <a:r>
              <a:rPr lang="en-US" altLang="en-US" smtClean="0"/>
              <a:t>By his wounds you were healed (1 Pet 2:24)</a:t>
            </a:r>
          </a:p>
          <a:p>
            <a:pPr eaLnBrk="1" hangingPunct="1"/>
            <a:r>
              <a:rPr lang="en-US" altLang="en-US" smtClean="0"/>
              <a:t>I pray that you may enjoy good health and that all may go well with you, even as your soul is getting along well (3 John 2)</a:t>
            </a:r>
          </a:p>
        </p:txBody>
      </p:sp>
    </p:spTree>
    <p:custDataLst>
      <p:tags r:id="rId1"/>
    </p:custDataLst>
  </p:cSld>
  <p:clrMapOvr>
    <a:masterClrMapping/>
  </p:clrMapOvr>
  <p:transition advTm="313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calcmode="lin" valueType="num">
                                      <p:cBhvr additive="base">
                                        <p:cTn id="13" dur="500" fill="hold"/>
                                        <p:tgtEl>
                                          <p:spTgt spid="141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1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anim calcmode="lin" valueType="num">
                                      <p:cBhvr additive="base">
                                        <p:cTn id="19" dur="500" fill="hold"/>
                                        <p:tgtEl>
                                          <p:spTgt spid="141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13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p:txBody>
          <a:bodyPr/>
          <a:lstStyle/>
          <a:p>
            <a:pPr eaLnBrk="1" hangingPunct="1"/>
            <a:r>
              <a:rPr lang="en-US" altLang="en-US" smtClean="0"/>
              <a:t>Reconciliation</a:t>
            </a:r>
          </a:p>
        </p:txBody>
      </p:sp>
      <p:sp>
        <p:nvSpPr>
          <p:cNvPr id="103427" name="Rectangle 3"/>
          <p:cNvSpPr>
            <a:spLocks noGrp="1" noChangeArrowheads="1"/>
          </p:cNvSpPr>
          <p:nvPr>
            <p:ph type="subTitle" idx="1"/>
          </p:nvPr>
        </p:nvSpPr>
        <p:spPr/>
        <p:txBody>
          <a:bodyPr/>
          <a:lstStyle/>
          <a:p>
            <a:pPr algn="l" eaLnBrk="1" hangingPunct="1"/>
            <a:r>
              <a:rPr lang="en-US" altLang="en-US" smtClean="0"/>
              <a:t>Made friends </a:t>
            </a:r>
          </a:p>
          <a:p>
            <a:pPr algn="l" eaLnBrk="1" hangingPunct="1"/>
            <a:r>
              <a:rPr lang="en-US" altLang="en-US" smtClean="0"/>
              <a:t>from enemies</a:t>
            </a:r>
          </a:p>
        </p:txBody>
      </p:sp>
      <p:pic>
        <p:nvPicPr>
          <p:cNvPr id="103428" name="Picture 4" descr="BS0198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971800"/>
            <a:ext cx="3800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8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500" fill="hold"/>
                                        <p:tgtEl>
                                          <p:spTgt spid="103426"/>
                                        </p:tgtEl>
                                        <p:attrNameLst>
                                          <p:attrName>ppt_w</p:attrName>
                                        </p:attrNameLst>
                                      </p:cBhvr>
                                      <p:tavLst>
                                        <p:tav tm="0">
                                          <p:val>
                                            <p:fltVal val="0"/>
                                          </p:val>
                                        </p:tav>
                                        <p:tav tm="100000">
                                          <p:val>
                                            <p:strVal val="#ppt_w"/>
                                          </p:val>
                                        </p:tav>
                                      </p:tavLst>
                                    </p:anim>
                                    <p:anim calcmode="lin" valueType="num">
                                      <p:cBhvr>
                                        <p:cTn id="8" dur="500" fill="hold"/>
                                        <p:tgtEl>
                                          <p:spTgt spid="1034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3428"/>
                                        </p:tgtEl>
                                        <p:attrNameLst>
                                          <p:attrName>style.visibility</p:attrName>
                                        </p:attrNameLst>
                                      </p:cBhvr>
                                      <p:to>
                                        <p:strVal val="visible"/>
                                      </p:to>
                                    </p:set>
                                    <p:animEffect transition="in" filter="checkerboard(across)">
                                      <p:cBhvr>
                                        <p:cTn id="13" dur="500"/>
                                        <p:tgtEl>
                                          <p:spTgt spid="1034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3427">
                                            <p:txEl>
                                              <p:pRg st="0" end="0"/>
                                            </p:txEl>
                                          </p:spTgt>
                                        </p:tgtEl>
                                        <p:attrNameLst>
                                          <p:attrName>style.visibility</p:attrName>
                                        </p:attrNameLst>
                                      </p:cBhvr>
                                      <p:to>
                                        <p:strVal val="visible"/>
                                      </p:to>
                                    </p:set>
                                    <p:anim calcmode="lin" valueType="num">
                                      <p:cBhvr additive="base">
                                        <p:cTn id="18"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3427">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3427">
                                            <p:txEl>
                                              <p:pRg st="1" end="1"/>
                                            </p:txEl>
                                          </p:spTgt>
                                        </p:tgtEl>
                                        <p:attrNameLst>
                                          <p:attrName>style.visibility</p:attrName>
                                        </p:attrNameLst>
                                      </p:cBhvr>
                                      <p:to>
                                        <p:strVal val="visible"/>
                                      </p:to>
                                    </p:set>
                                    <p:anim calcmode="lin" valueType="num">
                                      <p:cBhvr additive="base">
                                        <p:cTn id="22"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P spid="1034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Reconciliation</a:t>
            </a:r>
          </a:p>
        </p:txBody>
      </p:sp>
      <p:sp>
        <p:nvSpPr>
          <p:cNvPr id="116739" name="Rectangle 3"/>
          <p:cNvSpPr>
            <a:spLocks noGrp="1" noChangeArrowheads="1"/>
          </p:cNvSpPr>
          <p:nvPr>
            <p:ph type="body" idx="1"/>
          </p:nvPr>
        </p:nvSpPr>
        <p:spPr/>
        <p:txBody>
          <a:bodyPr/>
          <a:lstStyle/>
          <a:p>
            <a:pPr eaLnBrk="1" hangingPunct="1">
              <a:lnSpc>
                <a:spcPct val="90000"/>
              </a:lnSpc>
            </a:pPr>
            <a:r>
              <a:rPr lang="en-US" altLang="en-US" smtClean="0"/>
              <a:t>The problem:</a:t>
            </a:r>
          </a:p>
          <a:p>
            <a:pPr lvl="1" eaLnBrk="1" hangingPunct="1">
              <a:lnSpc>
                <a:spcPct val="90000"/>
              </a:lnSpc>
            </a:pPr>
            <a:r>
              <a:rPr lang="en-US" altLang="en-US" smtClean="0"/>
              <a:t>We are enemies of God.</a:t>
            </a:r>
          </a:p>
          <a:p>
            <a:pPr lvl="1" eaLnBrk="1" hangingPunct="1">
              <a:lnSpc>
                <a:spcPct val="90000"/>
              </a:lnSpc>
            </a:pPr>
            <a:r>
              <a:rPr lang="en-US" altLang="en-US" smtClean="0"/>
              <a:t>And he of us!</a:t>
            </a:r>
          </a:p>
          <a:p>
            <a:pPr eaLnBrk="1" hangingPunct="1">
              <a:lnSpc>
                <a:spcPct val="90000"/>
              </a:lnSpc>
            </a:pPr>
            <a:r>
              <a:rPr lang="en-US" altLang="en-US" smtClean="0"/>
              <a:t>The solution:</a:t>
            </a:r>
          </a:p>
          <a:p>
            <a:pPr lvl="1" eaLnBrk="1" hangingPunct="1">
              <a:lnSpc>
                <a:spcPct val="90000"/>
              </a:lnSpc>
            </a:pPr>
            <a:r>
              <a:rPr lang="en-US" altLang="en-US" smtClean="0"/>
              <a:t>Jesus is the mediator.</a:t>
            </a:r>
          </a:p>
          <a:p>
            <a:pPr eaLnBrk="1" hangingPunct="1">
              <a:lnSpc>
                <a:spcPct val="90000"/>
              </a:lnSpc>
            </a:pPr>
            <a:r>
              <a:rPr lang="en-US" altLang="en-US" smtClean="0"/>
              <a:t>The Christian life:</a:t>
            </a:r>
          </a:p>
          <a:p>
            <a:pPr lvl="1" eaLnBrk="1" hangingPunct="1">
              <a:lnSpc>
                <a:spcPct val="90000"/>
              </a:lnSpc>
            </a:pPr>
            <a:r>
              <a:rPr lang="en-US" altLang="en-US" smtClean="0"/>
              <a:t>We are friends of God.</a:t>
            </a:r>
          </a:p>
          <a:p>
            <a:pPr lvl="1" eaLnBrk="1" hangingPunct="1">
              <a:lnSpc>
                <a:spcPct val="90000"/>
              </a:lnSpc>
            </a:pPr>
            <a:r>
              <a:rPr lang="en-US" altLang="en-US" smtClean="0"/>
              <a:t>We seek to bring others to Him.</a:t>
            </a:r>
          </a:p>
        </p:txBody>
      </p:sp>
    </p:spTree>
    <p:custDataLst>
      <p:tags r:id="rId1"/>
    </p:custDataLst>
  </p:cSld>
  <p:clrMapOvr>
    <a:masterClrMapping/>
  </p:clrMapOvr>
  <p:transition advTm="243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6739">
                                            <p:txEl>
                                              <p:pRg st="7" end="7"/>
                                            </p:txEl>
                                          </p:spTgt>
                                        </p:tgtEl>
                                        <p:attrNameLst>
                                          <p:attrName>style.visibility</p:attrName>
                                        </p:attrNameLst>
                                      </p:cBhvr>
                                      <p:to>
                                        <p:strVal val="visible"/>
                                      </p:to>
                                    </p:set>
                                    <p:anim calcmode="lin" valueType="num">
                                      <p:cBhvr additive="base">
                                        <p:cTn id="49" dur="500" fill="hold"/>
                                        <p:tgtEl>
                                          <p:spTgt spid="1167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67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Reconciliation: the problem</a:t>
            </a:r>
          </a:p>
        </p:txBody>
      </p:sp>
      <p:sp>
        <p:nvSpPr>
          <p:cNvPr id="142339" name="Rectangle 3"/>
          <p:cNvSpPr>
            <a:spLocks noGrp="1" noChangeArrowheads="1"/>
          </p:cNvSpPr>
          <p:nvPr>
            <p:ph type="body" idx="1"/>
          </p:nvPr>
        </p:nvSpPr>
        <p:spPr/>
        <p:txBody>
          <a:bodyPr/>
          <a:lstStyle/>
          <a:p>
            <a:pPr eaLnBrk="1" hangingPunct="1"/>
            <a:r>
              <a:rPr lang="en-US" altLang="en-US" sz="2800" smtClean="0"/>
              <a:t>We hate God:</a:t>
            </a:r>
          </a:p>
          <a:p>
            <a:pPr lvl="1" eaLnBrk="1" hangingPunct="1"/>
            <a:r>
              <a:rPr lang="en-US" altLang="en-US" sz="2400" smtClean="0"/>
              <a:t>Why do the nations conspire and the peoples plot in vain? … against the LORD and his Anointed One.  </a:t>
            </a:r>
            <a:r>
              <a:rPr lang="en-US" altLang="en-US" sz="2400" smtClean="0">
                <a:cs typeface="Tahoma" pitchFamily="34" charset="0"/>
              </a:rPr>
              <a:t>"</a:t>
            </a:r>
            <a:r>
              <a:rPr lang="en-US" altLang="en-US" sz="2400" smtClean="0"/>
              <a:t>Let us break their chains,</a:t>
            </a:r>
            <a:r>
              <a:rPr lang="en-US" altLang="en-US" sz="2400" smtClean="0">
                <a:cs typeface="Tahoma" pitchFamily="34" charset="0"/>
              </a:rPr>
              <a:t>"</a:t>
            </a:r>
            <a:r>
              <a:rPr lang="en-US" altLang="en-US" sz="2400" smtClean="0"/>
              <a:t> they say, </a:t>
            </a:r>
            <a:r>
              <a:rPr lang="en-US" altLang="en-US" sz="2400" smtClean="0">
                <a:cs typeface="Tahoma" pitchFamily="34" charset="0"/>
              </a:rPr>
              <a:t>"</a:t>
            </a:r>
            <a:r>
              <a:rPr lang="en-US" altLang="en-US" sz="2400" smtClean="0"/>
              <a:t>and throw off their fetters.</a:t>
            </a:r>
            <a:r>
              <a:rPr lang="en-US" altLang="en-US" sz="2400" smtClean="0">
                <a:cs typeface="Tahoma" pitchFamily="34" charset="0"/>
              </a:rPr>
              <a:t>"</a:t>
            </a:r>
            <a:r>
              <a:rPr lang="en-US" altLang="en-US" sz="2400" smtClean="0"/>
              <a:t> (Psalm 2:1-3)</a:t>
            </a:r>
          </a:p>
          <a:p>
            <a:pPr eaLnBrk="1" hangingPunct="1"/>
            <a:r>
              <a:rPr lang="en-US" altLang="en-US" sz="2800" smtClean="0"/>
              <a:t>And He hates us:</a:t>
            </a:r>
          </a:p>
          <a:p>
            <a:pPr lvl="1" eaLnBrk="1" hangingPunct="1"/>
            <a:r>
              <a:rPr lang="en-US" altLang="en-US" sz="2400" smtClean="0"/>
              <a:t>The arrogant cannot stand in your presence; you hate all who do wrong (Psalm 5:5)</a:t>
            </a:r>
          </a:p>
        </p:txBody>
      </p:sp>
    </p:spTree>
    <p:custDataLst>
      <p:tags r:id="rId1"/>
    </p:custDataLst>
  </p:cSld>
  <p:clrMapOvr>
    <a:masterClrMapping/>
  </p:clrMapOvr>
  <p:transition advTm="338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39">
                                            <p:txEl>
                                              <p:pRg st="3" end="3"/>
                                            </p:txEl>
                                          </p:spTgt>
                                        </p:tgtEl>
                                        <p:attrNameLst>
                                          <p:attrName>style.visibility</p:attrName>
                                        </p:attrNameLst>
                                      </p:cBhvr>
                                      <p:to>
                                        <p:strVal val="visible"/>
                                      </p:to>
                                    </p:set>
                                    <p:anim calcmode="lin" valueType="num">
                                      <p:cBhvr additive="base">
                                        <p:cTn id="25" dur="500" fill="hold"/>
                                        <p:tgtEl>
                                          <p:spTgt spid="142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2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Reconciliation: the solution</a:t>
            </a:r>
          </a:p>
        </p:txBody>
      </p:sp>
      <p:sp>
        <p:nvSpPr>
          <p:cNvPr id="143363" name="Rectangle 3"/>
          <p:cNvSpPr>
            <a:spLocks noGrp="1" noChangeArrowheads="1"/>
          </p:cNvSpPr>
          <p:nvPr>
            <p:ph type="body" idx="1"/>
          </p:nvPr>
        </p:nvSpPr>
        <p:spPr/>
        <p:txBody>
          <a:bodyPr/>
          <a:lstStyle/>
          <a:p>
            <a:pPr eaLnBrk="1" hangingPunct="1">
              <a:buFont typeface="Wingdings" pitchFamily="2" charset="2"/>
              <a:buNone/>
            </a:pPr>
            <a:r>
              <a:rPr lang="en-US" altLang="en-US" smtClean="0"/>
              <a:t>Jesus is the mediator:</a:t>
            </a:r>
          </a:p>
          <a:p>
            <a:pPr eaLnBrk="1" hangingPunct="1"/>
            <a:r>
              <a:rPr lang="en-US" altLang="en-US" smtClean="0"/>
              <a:t>If while we were enemies, we were reconciled to God through the death of his Son… (Rom 5:10)</a:t>
            </a:r>
          </a:p>
          <a:p>
            <a:pPr eaLnBrk="1" hangingPunct="1"/>
            <a:r>
              <a:rPr lang="en-US" altLang="en-US" smtClean="0"/>
              <a:t>All this is from God, who reconciled us to himself through Christ (2 Cor 5:18)</a:t>
            </a:r>
          </a:p>
        </p:txBody>
      </p:sp>
    </p:spTree>
    <p:custDataLst>
      <p:tags r:id="rId1"/>
    </p:custDataLst>
  </p:cSld>
  <p:clrMapOvr>
    <a:masterClrMapping/>
  </p:clrMapOvr>
  <p:transition advTm="222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 calcmode="lin" valueType="num">
                                      <p:cBhvr additive="base">
                                        <p:cTn id="13" dur="500" fill="hold"/>
                                        <p:tgtEl>
                                          <p:spTgt spid="143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Reconciliation: Christian life</a:t>
            </a:r>
          </a:p>
        </p:txBody>
      </p:sp>
      <p:sp>
        <p:nvSpPr>
          <p:cNvPr id="144387" name="Rectangle 3"/>
          <p:cNvSpPr>
            <a:spLocks noGrp="1" noChangeArrowheads="1"/>
          </p:cNvSpPr>
          <p:nvPr>
            <p:ph type="body" idx="1"/>
          </p:nvPr>
        </p:nvSpPr>
        <p:spPr/>
        <p:txBody>
          <a:bodyPr/>
          <a:lstStyle/>
          <a:p>
            <a:pPr eaLnBrk="1" hangingPunct="1">
              <a:lnSpc>
                <a:spcPct val="90000"/>
              </a:lnSpc>
            </a:pPr>
            <a:r>
              <a:rPr lang="en-US" altLang="en-US" smtClean="0"/>
              <a:t>We are friends of God:</a:t>
            </a:r>
          </a:p>
          <a:p>
            <a:pPr lvl="1" eaLnBrk="1" hangingPunct="1">
              <a:lnSpc>
                <a:spcPct val="90000"/>
              </a:lnSpc>
            </a:pPr>
            <a:r>
              <a:rPr lang="en-US" altLang="en-US" smtClean="0"/>
              <a:t>As the Father has loved me, so have I loved you … I no longer call you servants … instead I have called you friends (John 15:9-15)</a:t>
            </a:r>
          </a:p>
          <a:p>
            <a:pPr eaLnBrk="1" hangingPunct="1">
              <a:lnSpc>
                <a:spcPct val="90000"/>
              </a:lnSpc>
            </a:pPr>
            <a:r>
              <a:rPr lang="en-US" altLang="en-US" smtClean="0"/>
              <a:t>We seek to bring others to Him:</a:t>
            </a:r>
          </a:p>
          <a:p>
            <a:pPr lvl="1" eaLnBrk="1" hangingPunct="1">
              <a:lnSpc>
                <a:spcPct val="90000"/>
              </a:lnSpc>
            </a:pPr>
            <a:r>
              <a:rPr lang="en-US" altLang="en-US" smtClean="0"/>
              <a:t>All this is from God, who reconciled us to himself … and gave us the ministry of reconciliation (2 Cor 5:18)</a:t>
            </a:r>
          </a:p>
        </p:txBody>
      </p:sp>
    </p:spTree>
    <p:custDataLst>
      <p:tags r:id="rId1"/>
    </p:custDataLst>
  </p:cSld>
  <p:clrMapOvr>
    <a:masterClrMapping/>
  </p:clrMapOvr>
  <p:transition advTm="325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500" fill="hold"/>
                                        <p:tgtEl>
                                          <p:spTgt spid="144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4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4387">
                                            <p:txEl>
                                              <p:pRg st="3" end="3"/>
                                            </p:txEl>
                                          </p:spTgt>
                                        </p:tgtEl>
                                        <p:attrNameLst>
                                          <p:attrName>style.visibility</p:attrName>
                                        </p:attrNameLst>
                                      </p:cBhvr>
                                      <p:to>
                                        <p:strVal val="visible"/>
                                      </p:to>
                                    </p:set>
                                    <p:anim calcmode="lin" valueType="num">
                                      <p:cBhvr additive="base">
                                        <p:cTn id="25" dur="500" fill="hold"/>
                                        <p:tgtEl>
                                          <p:spTgt spid="144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4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p:txBody>
          <a:bodyPr/>
          <a:lstStyle/>
          <a:p>
            <a:pPr eaLnBrk="1" hangingPunct="1"/>
            <a:r>
              <a:rPr lang="en-US" altLang="en-US" smtClean="0"/>
              <a:t>Adoption</a:t>
            </a:r>
          </a:p>
        </p:txBody>
      </p:sp>
      <p:sp>
        <p:nvSpPr>
          <p:cNvPr id="104451" name="Rectangle 3"/>
          <p:cNvSpPr>
            <a:spLocks noGrp="1" noChangeArrowheads="1"/>
          </p:cNvSpPr>
          <p:nvPr>
            <p:ph type="subTitle" idx="1"/>
          </p:nvPr>
        </p:nvSpPr>
        <p:spPr/>
        <p:txBody>
          <a:bodyPr/>
          <a:lstStyle/>
          <a:p>
            <a:pPr algn="l" eaLnBrk="1" hangingPunct="1"/>
            <a:r>
              <a:rPr lang="en-US" altLang="en-US" smtClean="0"/>
              <a:t>Made son </a:t>
            </a:r>
          </a:p>
          <a:p>
            <a:pPr algn="l" eaLnBrk="1" hangingPunct="1"/>
            <a:r>
              <a:rPr lang="en-US" altLang="en-US" smtClean="0"/>
              <a:t>and heir</a:t>
            </a:r>
          </a:p>
        </p:txBody>
      </p:sp>
      <p:pic>
        <p:nvPicPr>
          <p:cNvPr id="104452" name="Picture 4" descr="BD0722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116013"/>
            <a:ext cx="40290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30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ppt_w</p:attrName>
                                        </p:attrNameLst>
                                      </p:cBhvr>
                                      <p:tavLst>
                                        <p:tav tm="0">
                                          <p:val>
                                            <p:fltVal val="0"/>
                                          </p:val>
                                        </p:tav>
                                        <p:tav tm="100000">
                                          <p:val>
                                            <p:strVal val="#ppt_w"/>
                                          </p:val>
                                        </p:tav>
                                      </p:tavLst>
                                    </p:anim>
                                    <p:anim calcmode="lin" valueType="num">
                                      <p:cBhvr>
                                        <p:cTn id="8" dur="500" fill="hold"/>
                                        <p:tgtEl>
                                          <p:spTgt spid="1044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4452"/>
                                        </p:tgtEl>
                                        <p:attrNameLst>
                                          <p:attrName>style.visibility</p:attrName>
                                        </p:attrNameLst>
                                      </p:cBhvr>
                                      <p:to>
                                        <p:strVal val="visible"/>
                                      </p:to>
                                    </p:set>
                                    <p:animEffect transition="in" filter="checkerboard(across)">
                                      <p:cBhvr>
                                        <p:cTn id="13" dur="500"/>
                                        <p:tgtEl>
                                          <p:spTgt spid="1044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4451">
                                            <p:txEl>
                                              <p:pRg st="0" end="0"/>
                                            </p:txEl>
                                          </p:spTgt>
                                        </p:tgtEl>
                                        <p:attrNameLst>
                                          <p:attrName>style.visibility</p:attrName>
                                        </p:attrNameLst>
                                      </p:cBhvr>
                                      <p:to>
                                        <p:strVal val="visible"/>
                                      </p:to>
                                    </p:set>
                                    <p:anim calcmode="lin" valueType="num">
                                      <p:cBhvr additive="base">
                                        <p:cTn id="18"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4451">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4451">
                                            <p:txEl>
                                              <p:pRg st="1" end="1"/>
                                            </p:txEl>
                                          </p:spTgt>
                                        </p:tgtEl>
                                        <p:attrNameLst>
                                          <p:attrName>style.visibility</p:attrName>
                                        </p:attrNameLst>
                                      </p:cBhvr>
                                      <p:to>
                                        <p:strVal val="visible"/>
                                      </p:to>
                                    </p:set>
                                    <p:anim calcmode="lin" valueType="num">
                                      <p:cBhvr additive="base">
                                        <p:cTn id="22"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Adoption</a:t>
            </a:r>
          </a:p>
        </p:txBody>
      </p:sp>
      <p:sp>
        <p:nvSpPr>
          <p:cNvPr id="117763" name="Rectangle 3"/>
          <p:cNvSpPr>
            <a:spLocks noGrp="1" noChangeArrowheads="1"/>
          </p:cNvSpPr>
          <p:nvPr>
            <p:ph type="body" idx="1"/>
          </p:nvPr>
        </p:nvSpPr>
        <p:spPr/>
        <p:txBody>
          <a:bodyPr/>
          <a:lstStyle/>
          <a:p>
            <a:pPr eaLnBrk="1" hangingPunct="1">
              <a:lnSpc>
                <a:spcPct val="90000"/>
              </a:lnSpc>
            </a:pPr>
            <a:r>
              <a:rPr lang="en-US" altLang="en-US" smtClean="0"/>
              <a:t>The problem:</a:t>
            </a:r>
          </a:p>
          <a:p>
            <a:pPr lvl="1" eaLnBrk="1" hangingPunct="1">
              <a:lnSpc>
                <a:spcPct val="90000"/>
              </a:lnSpc>
            </a:pPr>
            <a:r>
              <a:rPr lang="en-US" altLang="en-US" smtClean="0"/>
              <a:t>We are children of Adam.</a:t>
            </a:r>
          </a:p>
          <a:p>
            <a:pPr lvl="1" eaLnBrk="1" hangingPunct="1">
              <a:lnSpc>
                <a:spcPct val="90000"/>
              </a:lnSpc>
            </a:pPr>
            <a:r>
              <a:rPr lang="en-US" altLang="en-US" smtClean="0"/>
              <a:t>We are children of Satan.</a:t>
            </a:r>
          </a:p>
          <a:p>
            <a:pPr eaLnBrk="1" hangingPunct="1">
              <a:lnSpc>
                <a:spcPct val="90000"/>
              </a:lnSpc>
            </a:pPr>
            <a:r>
              <a:rPr lang="en-US" altLang="en-US" smtClean="0"/>
              <a:t>The solution:</a:t>
            </a:r>
          </a:p>
          <a:p>
            <a:pPr lvl="1" eaLnBrk="1" hangingPunct="1">
              <a:lnSpc>
                <a:spcPct val="90000"/>
              </a:lnSpc>
            </a:pPr>
            <a:r>
              <a:rPr lang="en-US" altLang="en-US" smtClean="0"/>
              <a:t>God adopts us as his own.</a:t>
            </a:r>
          </a:p>
          <a:p>
            <a:pPr eaLnBrk="1" hangingPunct="1">
              <a:lnSpc>
                <a:spcPct val="90000"/>
              </a:lnSpc>
            </a:pPr>
            <a:r>
              <a:rPr lang="en-US" altLang="en-US" smtClean="0"/>
              <a:t>The Christian life:</a:t>
            </a:r>
          </a:p>
          <a:p>
            <a:pPr lvl="1" eaLnBrk="1" hangingPunct="1">
              <a:lnSpc>
                <a:spcPct val="90000"/>
              </a:lnSpc>
            </a:pPr>
            <a:r>
              <a:rPr lang="en-US" altLang="en-US" smtClean="0"/>
              <a:t>We are now in God’s family!</a:t>
            </a:r>
          </a:p>
          <a:p>
            <a:pPr lvl="1" eaLnBrk="1" hangingPunct="1">
              <a:lnSpc>
                <a:spcPct val="90000"/>
              </a:lnSpc>
            </a:pPr>
            <a:r>
              <a:rPr lang="en-US" altLang="en-US" smtClean="0"/>
              <a:t>We will inherit his kingdom.</a:t>
            </a:r>
          </a:p>
        </p:txBody>
      </p:sp>
    </p:spTree>
    <p:custDataLst>
      <p:tags r:id="rId1"/>
    </p:custDataLst>
  </p:cSld>
  <p:clrMapOvr>
    <a:masterClrMapping/>
  </p:clrMapOvr>
  <p:transition advTm="230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77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7763">
                                            <p:txEl>
                                              <p:pRg st="5" end="5"/>
                                            </p:txEl>
                                          </p:spTgt>
                                        </p:tgtEl>
                                        <p:attrNameLst>
                                          <p:attrName>style.visibility</p:attrName>
                                        </p:attrNameLst>
                                      </p:cBhvr>
                                      <p:to>
                                        <p:strVal val="visible"/>
                                      </p:to>
                                    </p:set>
                                    <p:anim calcmode="lin" valueType="num">
                                      <p:cBhvr additive="base">
                                        <p:cTn id="37" dur="500" fill="hold"/>
                                        <p:tgtEl>
                                          <p:spTgt spid="1177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77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7763">
                                            <p:txEl>
                                              <p:pRg st="6" end="6"/>
                                            </p:txEl>
                                          </p:spTgt>
                                        </p:tgtEl>
                                        <p:attrNameLst>
                                          <p:attrName>style.visibility</p:attrName>
                                        </p:attrNameLst>
                                      </p:cBhvr>
                                      <p:to>
                                        <p:strVal val="visible"/>
                                      </p:to>
                                    </p:set>
                                    <p:anim calcmode="lin" valueType="num">
                                      <p:cBhvr additive="base">
                                        <p:cTn id="43" dur="500" fill="hold"/>
                                        <p:tgtEl>
                                          <p:spTgt spid="1177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77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7763">
                                            <p:txEl>
                                              <p:pRg st="7" end="7"/>
                                            </p:txEl>
                                          </p:spTgt>
                                        </p:tgtEl>
                                        <p:attrNameLst>
                                          <p:attrName>style.visibility</p:attrName>
                                        </p:attrNameLst>
                                      </p:cBhvr>
                                      <p:to>
                                        <p:strVal val="visible"/>
                                      </p:to>
                                    </p:set>
                                    <p:anim calcmode="lin" valueType="num">
                                      <p:cBhvr additive="base">
                                        <p:cTn id="49" dur="500" fill="hold"/>
                                        <p:tgtEl>
                                          <p:spTgt spid="1177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77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Salvation</a:t>
            </a:r>
          </a:p>
        </p:txBody>
      </p:sp>
      <p:sp>
        <p:nvSpPr>
          <p:cNvPr id="109571" name="Rectangle 3"/>
          <p:cNvSpPr>
            <a:spLocks noGrp="1" noChangeArrowheads="1"/>
          </p:cNvSpPr>
          <p:nvPr>
            <p:ph type="body" idx="1"/>
          </p:nvPr>
        </p:nvSpPr>
        <p:spPr/>
        <p:txBody>
          <a:bodyPr/>
          <a:lstStyle/>
          <a:p>
            <a:pPr eaLnBrk="1" hangingPunct="1">
              <a:lnSpc>
                <a:spcPct val="90000"/>
              </a:lnSpc>
            </a:pPr>
            <a:r>
              <a:rPr lang="en-US" altLang="en-US" smtClean="0"/>
              <a:t>The problem:  In danger from…</a:t>
            </a:r>
          </a:p>
          <a:p>
            <a:pPr lvl="1" eaLnBrk="1" hangingPunct="1">
              <a:lnSpc>
                <a:spcPct val="90000"/>
              </a:lnSpc>
            </a:pPr>
            <a:r>
              <a:rPr lang="en-US" altLang="en-US" smtClean="0"/>
              <a:t>Enemies </a:t>
            </a:r>
          </a:p>
          <a:p>
            <a:pPr lvl="1" eaLnBrk="1" hangingPunct="1">
              <a:lnSpc>
                <a:spcPct val="90000"/>
              </a:lnSpc>
            </a:pPr>
            <a:r>
              <a:rPr lang="en-US" altLang="en-US" smtClean="0"/>
              <a:t>Ourselves</a:t>
            </a:r>
          </a:p>
          <a:p>
            <a:pPr lvl="1" eaLnBrk="1" hangingPunct="1">
              <a:lnSpc>
                <a:spcPct val="90000"/>
              </a:lnSpc>
            </a:pPr>
            <a:r>
              <a:rPr lang="en-US" altLang="en-US" smtClean="0"/>
              <a:t>Wrath to come.</a:t>
            </a:r>
          </a:p>
          <a:p>
            <a:pPr eaLnBrk="1" hangingPunct="1">
              <a:lnSpc>
                <a:spcPct val="90000"/>
              </a:lnSpc>
            </a:pPr>
            <a:r>
              <a:rPr lang="en-US" altLang="en-US" smtClean="0"/>
              <a:t>The solution:</a:t>
            </a:r>
          </a:p>
          <a:p>
            <a:pPr lvl="1" eaLnBrk="1" hangingPunct="1">
              <a:lnSpc>
                <a:spcPct val="90000"/>
              </a:lnSpc>
            </a:pPr>
            <a:r>
              <a:rPr lang="en-US" altLang="en-US" smtClean="0"/>
              <a:t>Jesus rescues us from all these.</a:t>
            </a:r>
          </a:p>
          <a:p>
            <a:pPr eaLnBrk="1" hangingPunct="1">
              <a:lnSpc>
                <a:spcPct val="90000"/>
              </a:lnSpc>
            </a:pPr>
            <a:r>
              <a:rPr lang="en-US" altLang="en-US" smtClean="0"/>
              <a:t>The Christian life:</a:t>
            </a:r>
          </a:p>
          <a:p>
            <a:pPr lvl="1" eaLnBrk="1" hangingPunct="1">
              <a:lnSpc>
                <a:spcPct val="90000"/>
              </a:lnSpc>
            </a:pPr>
            <a:r>
              <a:rPr lang="en-US" altLang="en-US" smtClean="0"/>
              <a:t>We are safe!</a:t>
            </a:r>
          </a:p>
        </p:txBody>
      </p:sp>
    </p:spTree>
    <p:custDataLst>
      <p:tags r:id="rId1"/>
    </p:custDataLst>
  </p:cSld>
  <p:clrMapOvr>
    <a:masterClrMapping/>
  </p:clrMapOvr>
  <p:transition advTm="272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additive="base">
                                        <p:cTn id="31" dur="500" fill="hold"/>
                                        <p:tgtEl>
                                          <p:spTgt spid="109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9571">
                                            <p:txEl>
                                              <p:pRg st="5" end="5"/>
                                            </p:txEl>
                                          </p:spTgt>
                                        </p:tgtEl>
                                        <p:attrNameLst>
                                          <p:attrName>style.visibility</p:attrName>
                                        </p:attrNameLst>
                                      </p:cBhvr>
                                      <p:to>
                                        <p:strVal val="visible"/>
                                      </p:to>
                                    </p:set>
                                    <p:anim calcmode="lin" valueType="num">
                                      <p:cBhvr additive="base">
                                        <p:cTn id="37" dur="500" fill="hold"/>
                                        <p:tgtEl>
                                          <p:spTgt spid="1095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95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9571">
                                            <p:txEl>
                                              <p:pRg st="6" end="6"/>
                                            </p:txEl>
                                          </p:spTgt>
                                        </p:tgtEl>
                                        <p:attrNameLst>
                                          <p:attrName>style.visibility</p:attrName>
                                        </p:attrNameLst>
                                      </p:cBhvr>
                                      <p:to>
                                        <p:strVal val="visible"/>
                                      </p:to>
                                    </p:set>
                                    <p:anim calcmode="lin" valueType="num">
                                      <p:cBhvr additive="base">
                                        <p:cTn id="43" dur="500" fill="hold"/>
                                        <p:tgtEl>
                                          <p:spTgt spid="1095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95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9571">
                                            <p:txEl>
                                              <p:pRg st="7" end="7"/>
                                            </p:txEl>
                                          </p:spTgt>
                                        </p:tgtEl>
                                        <p:attrNameLst>
                                          <p:attrName>style.visibility</p:attrName>
                                        </p:attrNameLst>
                                      </p:cBhvr>
                                      <p:to>
                                        <p:strVal val="visible"/>
                                      </p:to>
                                    </p:set>
                                    <p:anim calcmode="lin" valueType="num">
                                      <p:cBhvr additive="base">
                                        <p:cTn id="49" dur="500" fill="hold"/>
                                        <p:tgtEl>
                                          <p:spTgt spid="1095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95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Adoption: the problem</a:t>
            </a:r>
          </a:p>
        </p:txBody>
      </p:sp>
      <p:sp>
        <p:nvSpPr>
          <p:cNvPr id="145411" name="Rectangle 3"/>
          <p:cNvSpPr>
            <a:spLocks noGrp="1" noChangeArrowheads="1"/>
          </p:cNvSpPr>
          <p:nvPr>
            <p:ph type="body" idx="1"/>
          </p:nvPr>
        </p:nvSpPr>
        <p:spPr/>
        <p:txBody>
          <a:bodyPr/>
          <a:lstStyle/>
          <a:p>
            <a:pPr eaLnBrk="1" hangingPunct="1"/>
            <a:r>
              <a:rPr lang="en-US" altLang="en-US" smtClean="0"/>
              <a:t>We are children of Adam:</a:t>
            </a:r>
          </a:p>
          <a:p>
            <a:pPr lvl="1" eaLnBrk="1" hangingPunct="1"/>
            <a:r>
              <a:rPr lang="en-US" altLang="en-US" smtClean="0"/>
              <a:t>As in Adam all die, so in Christ all will be made alive (1 Cor 15:22)</a:t>
            </a:r>
          </a:p>
          <a:p>
            <a:pPr eaLnBrk="1" hangingPunct="1"/>
            <a:r>
              <a:rPr lang="en-US" altLang="en-US" smtClean="0"/>
              <a:t>We are children of Satan:</a:t>
            </a:r>
          </a:p>
          <a:p>
            <a:pPr lvl="1" eaLnBrk="1" hangingPunct="1"/>
            <a:r>
              <a:rPr lang="en-US" altLang="en-US" smtClean="0"/>
              <a:t>You belong to your father, the devil, and you want to carry out your father’s desire (John 8:44)</a:t>
            </a:r>
          </a:p>
        </p:txBody>
      </p:sp>
    </p:spTree>
    <p:custDataLst>
      <p:tags r:id="rId1"/>
    </p:custDataLst>
  </p:cSld>
  <p:clrMapOvr>
    <a:masterClrMapping/>
  </p:clrMapOvr>
  <p:transition advTm="218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411">
                                            <p:txEl>
                                              <p:pRg st="1" end="1"/>
                                            </p:txEl>
                                          </p:spTgt>
                                        </p:tgtEl>
                                        <p:attrNameLst>
                                          <p:attrName>style.visibility</p:attrName>
                                        </p:attrNameLst>
                                      </p:cBhvr>
                                      <p:to>
                                        <p:strVal val="visible"/>
                                      </p:to>
                                    </p:set>
                                    <p:anim calcmode="lin" valueType="num">
                                      <p:cBhvr additive="base">
                                        <p:cTn id="13" dur="500" fill="hold"/>
                                        <p:tgtEl>
                                          <p:spTgt spid="145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5411">
                                            <p:txEl>
                                              <p:pRg st="2" end="2"/>
                                            </p:txEl>
                                          </p:spTgt>
                                        </p:tgtEl>
                                        <p:attrNameLst>
                                          <p:attrName>style.visibility</p:attrName>
                                        </p:attrNameLst>
                                      </p:cBhvr>
                                      <p:to>
                                        <p:strVal val="visible"/>
                                      </p:to>
                                    </p:set>
                                    <p:anim calcmode="lin" valueType="num">
                                      <p:cBhvr additive="base">
                                        <p:cTn id="19" dur="500" fill="hold"/>
                                        <p:tgtEl>
                                          <p:spTgt spid="145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5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5411">
                                            <p:txEl>
                                              <p:pRg st="3" end="3"/>
                                            </p:txEl>
                                          </p:spTgt>
                                        </p:tgtEl>
                                        <p:attrNameLst>
                                          <p:attrName>style.visibility</p:attrName>
                                        </p:attrNameLst>
                                      </p:cBhvr>
                                      <p:to>
                                        <p:strVal val="visible"/>
                                      </p:to>
                                    </p:set>
                                    <p:anim calcmode="lin" valueType="num">
                                      <p:cBhvr additive="base">
                                        <p:cTn id="25" dur="500" fill="hold"/>
                                        <p:tgtEl>
                                          <p:spTgt spid="145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5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Adoption: the solution</a:t>
            </a:r>
          </a:p>
        </p:txBody>
      </p:sp>
      <p:sp>
        <p:nvSpPr>
          <p:cNvPr id="146435" name="Rectangle 3"/>
          <p:cNvSpPr>
            <a:spLocks noGrp="1" noChangeArrowheads="1"/>
          </p:cNvSpPr>
          <p:nvPr>
            <p:ph type="body" idx="1"/>
          </p:nvPr>
        </p:nvSpPr>
        <p:spPr/>
        <p:txBody>
          <a:bodyPr/>
          <a:lstStyle/>
          <a:p>
            <a:pPr eaLnBrk="1" hangingPunct="1">
              <a:buFont typeface="Wingdings" pitchFamily="2" charset="2"/>
              <a:buNone/>
            </a:pPr>
            <a:r>
              <a:rPr lang="en-US" altLang="en-US" sz="2800" smtClean="0"/>
              <a:t>God adopts us as His own:</a:t>
            </a:r>
          </a:p>
          <a:p>
            <a:pPr eaLnBrk="1" hangingPunct="1"/>
            <a:r>
              <a:rPr lang="en-US" altLang="en-US" sz="2800" smtClean="0"/>
              <a:t>When the time had fully come, God sent his Son … to redeem those under law, that we might receive the full rights of sons (Gal 4:4-5)</a:t>
            </a:r>
          </a:p>
          <a:p>
            <a:pPr eaLnBrk="1" hangingPunct="1"/>
            <a:r>
              <a:rPr lang="en-US" altLang="en-US" sz="2800" smtClean="0"/>
              <a:t>You did not receive a spirit that makes you a slave again to fear, but you received the Spirit of sonship (Rom 8:15)</a:t>
            </a:r>
          </a:p>
        </p:txBody>
      </p:sp>
    </p:spTree>
    <p:custDataLst>
      <p:tags r:id="rId1"/>
    </p:custDataLst>
  </p:cSld>
  <p:clrMapOvr>
    <a:masterClrMapping/>
  </p:clrMapOvr>
  <p:transition advTm="252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additive="base">
                                        <p:cTn id="19" dur="500" fill="hold"/>
                                        <p:tgtEl>
                                          <p:spTgt spid="146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Adoption: the Christian life</a:t>
            </a:r>
          </a:p>
        </p:txBody>
      </p:sp>
      <p:sp>
        <p:nvSpPr>
          <p:cNvPr id="147459" name="Rectangle 3"/>
          <p:cNvSpPr>
            <a:spLocks noGrp="1" noChangeArrowheads="1"/>
          </p:cNvSpPr>
          <p:nvPr>
            <p:ph type="body" idx="1"/>
          </p:nvPr>
        </p:nvSpPr>
        <p:spPr/>
        <p:txBody>
          <a:bodyPr/>
          <a:lstStyle/>
          <a:p>
            <a:pPr eaLnBrk="1" hangingPunct="1"/>
            <a:r>
              <a:rPr lang="en-US" altLang="en-US" smtClean="0"/>
              <a:t>We are now in God</a:t>
            </a:r>
            <a:r>
              <a:rPr lang="en-US" altLang="en-US" smtClean="0">
                <a:cs typeface="Tahoma" pitchFamily="34" charset="0"/>
              </a:rPr>
              <a:t>'</a:t>
            </a:r>
            <a:r>
              <a:rPr lang="en-US" altLang="en-US" smtClean="0"/>
              <a:t>s family:</a:t>
            </a:r>
          </a:p>
          <a:p>
            <a:pPr lvl="1" eaLnBrk="1" hangingPunct="1"/>
            <a:r>
              <a:rPr lang="en-US" altLang="en-US" smtClean="0"/>
              <a:t>You are all sons of God through faith in Christ Jesus (Gal 3:26)</a:t>
            </a:r>
          </a:p>
          <a:p>
            <a:pPr eaLnBrk="1" hangingPunct="1"/>
            <a:r>
              <a:rPr lang="en-US" altLang="en-US" smtClean="0"/>
              <a:t>We will inherit His kingdom:</a:t>
            </a:r>
          </a:p>
          <a:p>
            <a:pPr lvl="1" eaLnBrk="1" hangingPunct="1"/>
            <a:r>
              <a:rPr lang="en-US" altLang="en-US" smtClean="0"/>
              <a:t>You are no longer a slave, but a son; and since you are a son, God has made you also an heir (Gal 4:7)</a:t>
            </a:r>
          </a:p>
        </p:txBody>
      </p:sp>
    </p:spTree>
    <p:custDataLst>
      <p:tags r:id="rId1"/>
    </p:custDataLst>
  </p:cSld>
  <p:clrMapOvr>
    <a:masterClrMapping/>
  </p:clrMapOvr>
  <p:transition advTm="229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7459">
                                            <p:txEl>
                                              <p:pRg st="3" end="3"/>
                                            </p:txEl>
                                          </p:spTgt>
                                        </p:tgtEl>
                                        <p:attrNameLst>
                                          <p:attrName>style.visibility</p:attrName>
                                        </p:attrNameLst>
                                      </p:cBhvr>
                                      <p:to>
                                        <p:strVal val="visible"/>
                                      </p:to>
                                    </p:set>
                                    <p:anim calcmode="lin" valueType="num">
                                      <p:cBhvr additive="base">
                                        <p:cTn id="25" dur="5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74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p:txBody>
          <a:bodyPr/>
          <a:lstStyle/>
          <a:p>
            <a:pPr eaLnBrk="1" hangingPunct="1"/>
            <a:r>
              <a:rPr lang="en-US" altLang="en-US" smtClean="0"/>
              <a:t>Regeneration</a:t>
            </a:r>
          </a:p>
        </p:txBody>
      </p:sp>
      <p:sp>
        <p:nvSpPr>
          <p:cNvPr id="105475" name="Rectangle 3"/>
          <p:cNvSpPr>
            <a:spLocks noGrp="1" noChangeArrowheads="1"/>
          </p:cNvSpPr>
          <p:nvPr>
            <p:ph type="subTitle" idx="1"/>
          </p:nvPr>
        </p:nvSpPr>
        <p:spPr/>
        <p:txBody>
          <a:bodyPr/>
          <a:lstStyle/>
          <a:p>
            <a:pPr algn="l" eaLnBrk="1" hangingPunct="1"/>
            <a:r>
              <a:rPr lang="en-US" altLang="en-US" smtClean="0"/>
              <a:t>Born a </a:t>
            </a:r>
          </a:p>
          <a:p>
            <a:pPr algn="l" eaLnBrk="1" hangingPunct="1"/>
            <a:r>
              <a:rPr lang="en-US" altLang="en-US" smtClean="0"/>
              <a:t>second time</a:t>
            </a:r>
          </a:p>
        </p:txBody>
      </p:sp>
      <p:pic>
        <p:nvPicPr>
          <p:cNvPr id="105476" name="Picture 4" descr="SO007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538" y="1143000"/>
            <a:ext cx="3694112"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69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500" fill="hold"/>
                                        <p:tgtEl>
                                          <p:spTgt spid="105474"/>
                                        </p:tgtEl>
                                        <p:attrNameLst>
                                          <p:attrName>ppt_w</p:attrName>
                                        </p:attrNameLst>
                                      </p:cBhvr>
                                      <p:tavLst>
                                        <p:tav tm="0">
                                          <p:val>
                                            <p:fltVal val="0"/>
                                          </p:val>
                                        </p:tav>
                                        <p:tav tm="100000">
                                          <p:val>
                                            <p:strVal val="#ppt_w"/>
                                          </p:val>
                                        </p:tav>
                                      </p:tavLst>
                                    </p:anim>
                                    <p:anim calcmode="lin" valueType="num">
                                      <p:cBhvr>
                                        <p:cTn id="8" dur="500" fill="hold"/>
                                        <p:tgtEl>
                                          <p:spTgt spid="1054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5476"/>
                                        </p:tgtEl>
                                        <p:attrNameLst>
                                          <p:attrName>style.visibility</p:attrName>
                                        </p:attrNameLst>
                                      </p:cBhvr>
                                      <p:to>
                                        <p:strVal val="visible"/>
                                      </p:to>
                                    </p:set>
                                    <p:animEffect transition="in" filter="checkerboard(across)">
                                      <p:cBhvr>
                                        <p:cTn id="13" dur="500"/>
                                        <p:tgtEl>
                                          <p:spTgt spid="105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5475">
                                            <p:txEl>
                                              <p:pRg st="0" end="0"/>
                                            </p:txEl>
                                          </p:spTgt>
                                        </p:tgtEl>
                                        <p:attrNameLst>
                                          <p:attrName>style.visibility</p:attrName>
                                        </p:attrNameLst>
                                      </p:cBhvr>
                                      <p:to>
                                        <p:strVal val="visible"/>
                                      </p:to>
                                    </p:set>
                                    <p:anim calcmode="lin" valueType="num">
                                      <p:cBhvr additive="base">
                                        <p:cTn id="18"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5475">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5475">
                                            <p:txEl>
                                              <p:pRg st="1" end="1"/>
                                            </p:txEl>
                                          </p:spTgt>
                                        </p:tgtEl>
                                        <p:attrNameLst>
                                          <p:attrName>style.visibility</p:attrName>
                                        </p:attrNameLst>
                                      </p:cBhvr>
                                      <p:to>
                                        <p:strVal val="visible"/>
                                      </p:to>
                                    </p:set>
                                    <p:anim calcmode="lin" valueType="num">
                                      <p:cBhvr additive="base">
                                        <p:cTn id="22"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Regeneration</a:t>
            </a:r>
          </a:p>
        </p:txBody>
      </p:sp>
      <p:sp>
        <p:nvSpPr>
          <p:cNvPr id="119811" name="Rectangle 3"/>
          <p:cNvSpPr>
            <a:spLocks noGrp="1" noChangeArrowheads="1"/>
          </p:cNvSpPr>
          <p:nvPr>
            <p:ph type="body" idx="1"/>
          </p:nvPr>
        </p:nvSpPr>
        <p:spPr/>
        <p:txBody>
          <a:bodyPr/>
          <a:lstStyle/>
          <a:p>
            <a:pPr eaLnBrk="1" hangingPunct="1"/>
            <a:r>
              <a:rPr lang="en-US" altLang="en-US" sz="2800" smtClean="0"/>
              <a:t>The problem:</a:t>
            </a:r>
          </a:p>
          <a:p>
            <a:pPr lvl="1" eaLnBrk="1" hangingPunct="1"/>
            <a:r>
              <a:rPr lang="en-US" altLang="en-US" sz="2400" smtClean="0"/>
              <a:t>We are by nature unfit due to our sinfulness.</a:t>
            </a:r>
          </a:p>
          <a:p>
            <a:pPr eaLnBrk="1" hangingPunct="1"/>
            <a:r>
              <a:rPr lang="en-US" altLang="en-US" sz="2800" smtClean="0"/>
              <a:t>The solution:</a:t>
            </a:r>
          </a:p>
          <a:p>
            <a:pPr lvl="1" eaLnBrk="1" hangingPunct="1"/>
            <a:r>
              <a:rPr lang="en-US" altLang="en-US" sz="2400" smtClean="0"/>
              <a:t>God causes us to be born again into a new human race, of which Jesus is the 2</a:t>
            </a:r>
            <a:r>
              <a:rPr lang="en-US" altLang="en-US" sz="2400" baseline="30000" smtClean="0"/>
              <a:t>nd</a:t>
            </a:r>
            <a:r>
              <a:rPr lang="en-US" altLang="en-US" sz="2400" smtClean="0"/>
              <a:t> Adam.</a:t>
            </a:r>
          </a:p>
          <a:p>
            <a:pPr eaLnBrk="1" hangingPunct="1"/>
            <a:r>
              <a:rPr lang="en-US" altLang="en-US" sz="2800" smtClean="0"/>
              <a:t>The Christian life:</a:t>
            </a:r>
          </a:p>
          <a:p>
            <a:pPr lvl="1" eaLnBrk="1" hangingPunct="1"/>
            <a:r>
              <a:rPr lang="en-US" altLang="en-US" sz="2400" smtClean="0"/>
              <a:t>We now have a new (eternal) life.</a:t>
            </a:r>
          </a:p>
          <a:p>
            <a:pPr lvl="1" eaLnBrk="1" hangingPunct="1"/>
            <a:endParaRPr lang="en-US" altLang="en-US" sz="2400" smtClean="0"/>
          </a:p>
        </p:txBody>
      </p:sp>
    </p:spTree>
    <p:custDataLst>
      <p:tags r:id="rId1"/>
    </p:custDataLst>
  </p:cSld>
  <p:clrMapOvr>
    <a:masterClrMapping/>
  </p:clrMapOvr>
  <p:transition advTm="176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9811">
                                            <p:txEl>
                                              <p:pRg st="4" end="4"/>
                                            </p:txEl>
                                          </p:spTgt>
                                        </p:tgtEl>
                                        <p:attrNameLst>
                                          <p:attrName>style.visibility</p:attrName>
                                        </p:attrNameLst>
                                      </p:cBhvr>
                                      <p:to>
                                        <p:strVal val="visible"/>
                                      </p:to>
                                    </p:set>
                                    <p:anim calcmode="lin" valueType="num">
                                      <p:cBhvr additive="base">
                                        <p:cTn id="31" dur="5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98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calcmode="lin" valueType="num">
                                      <p:cBhvr additive="base">
                                        <p:cTn id="37" dur="500" fill="hold"/>
                                        <p:tgtEl>
                                          <p:spTgt spid="1198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98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Regeneration: the problem</a:t>
            </a:r>
          </a:p>
        </p:txBody>
      </p:sp>
      <p:sp>
        <p:nvSpPr>
          <p:cNvPr id="148483" name="Rectangle 3"/>
          <p:cNvSpPr>
            <a:spLocks noGrp="1" noChangeArrowheads="1"/>
          </p:cNvSpPr>
          <p:nvPr>
            <p:ph type="body" idx="1"/>
          </p:nvPr>
        </p:nvSpPr>
        <p:spPr/>
        <p:txBody>
          <a:bodyPr/>
          <a:lstStyle/>
          <a:p>
            <a:pPr eaLnBrk="1" hangingPunct="1">
              <a:buFont typeface="Wingdings" pitchFamily="2" charset="2"/>
              <a:buNone/>
            </a:pPr>
            <a:r>
              <a:rPr lang="en-US" altLang="en-US" sz="2800" smtClean="0"/>
              <a:t>We are by nature unfit due to our sin:</a:t>
            </a:r>
          </a:p>
          <a:p>
            <a:pPr eaLnBrk="1" hangingPunct="1"/>
            <a:r>
              <a:rPr lang="en-US" altLang="en-US" sz="2800" smtClean="0"/>
              <a:t>The LORD looks down from heaven on the sons of men to see if there are any who understand, any who seek God … there is none who does good, not even one (Psalm 14:2-3)</a:t>
            </a:r>
          </a:p>
          <a:p>
            <a:pPr eaLnBrk="1" hangingPunct="1"/>
            <a:r>
              <a:rPr lang="en-US" altLang="en-US" sz="2800" smtClean="0"/>
              <a:t>Can the Ethiopian change his skin or the leopard its spots?  Neither can you do good who are accustomed to do evil (Jer 13:23)</a:t>
            </a:r>
          </a:p>
        </p:txBody>
      </p:sp>
    </p:spTree>
    <p:custDataLst>
      <p:tags r:id="rId1"/>
    </p:custDataLst>
  </p:cSld>
  <p:clrMapOvr>
    <a:masterClrMapping/>
  </p:clrMapOvr>
  <p:transition advTm="361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checkerboard(across)">
                                      <p:cBhvr>
                                        <p:cTn id="7" dur="500"/>
                                        <p:tgtEl>
                                          <p:spTgt spid="148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checkerboard(across)">
                                      <p:cBhvr>
                                        <p:cTn id="12" dur="500"/>
                                        <p:tgtEl>
                                          <p:spTgt spid="148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checkerboard(across)">
                                      <p:cBhvr>
                                        <p:cTn id="17" dur="500"/>
                                        <p:tgtEl>
                                          <p:spTgt spid="148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Regeneration: the solution</a:t>
            </a:r>
          </a:p>
        </p:txBody>
      </p:sp>
      <p:sp>
        <p:nvSpPr>
          <p:cNvPr id="149507"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God causes us to be born again into a new human race (of which Jesus is the 2</a:t>
            </a:r>
            <a:r>
              <a:rPr lang="en-US" altLang="en-US" baseline="30000" smtClean="0"/>
              <a:t>nd</a:t>
            </a:r>
            <a:r>
              <a:rPr lang="en-US" altLang="en-US" smtClean="0"/>
              <a:t> Adam):</a:t>
            </a:r>
          </a:p>
          <a:p>
            <a:pPr eaLnBrk="1" hangingPunct="1">
              <a:lnSpc>
                <a:spcPct val="90000"/>
              </a:lnSpc>
            </a:pPr>
            <a:r>
              <a:rPr lang="en-US" altLang="en-US" smtClean="0"/>
              <a:t>I will … put a new spirit in them … They will be my people &amp; I will be their God (Ezk 11:19-20)</a:t>
            </a:r>
          </a:p>
          <a:p>
            <a:pPr eaLnBrk="1" hangingPunct="1">
              <a:lnSpc>
                <a:spcPct val="90000"/>
              </a:lnSpc>
            </a:pPr>
            <a:r>
              <a:rPr lang="en-US" altLang="en-US" smtClean="0"/>
              <a:t>No one can see the kingdom of God unless he is born again (John 3:3)</a:t>
            </a:r>
          </a:p>
        </p:txBody>
      </p:sp>
    </p:spTree>
    <p:custDataLst>
      <p:tags r:id="rId1"/>
    </p:custDataLst>
  </p:cSld>
  <p:clrMapOvr>
    <a:masterClrMapping/>
  </p:clrMapOvr>
  <p:transition advTm="24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Regeneration: Christian life</a:t>
            </a:r>
          </a:p>
        </p:txBody>
      </p:sp>
      <p:sp>
        <p:nvSpPr>
          <p:cNvPr id="15053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We now have a new (eternal) life:</a:t>
            </a:r>
          </a:p>
          <a:p>
            <a:pPr eaLnBrk="1" hangingPunct="1">
              <a:lnSpc>
                <a:spcPct val="90000"/>
              </a:lnSpc>
            </a:pPr>
            <a:r>
              <a:rPr lang="en-US" altLang="en-US" smtClean="0"/>
              <a:t>Whoever hears my word and believes him who sent me has eternal life and will not be condemned; he has crossed over from death to life (John 5:24)</a:t>
            </a:r>
          </a:p>
          <a:p>
            <a:pPr eaLnBrk="1" hangingPunct="1">
              <a:lnSpc>
                <a:spcPct val="90000"/>
              </a:lnSpc>
            </a:pPr>
            <a:r>
              <a:rPr lang="en-US" altLang="en-US" smtClean="0"/>
              <a:t>He saved us … by the washing of regeneration and renewing by the Holy Spirit (Tit 3:5)</a:t>
            </a:r>
          </a:p>
        </p:txBody>
      </p:sp>
    </p:spTree>
    <p:custDataLst>
      <p:tags r:id="rId1"/>
    </p:custDataLst>
  </p:cSld>
  <p:clrMapOvr>
    <a:masterClrMapping/>
  </p:clrMapOvr>
  <p:transition advTm="432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additive="base">
                                        <p:cTn id="13" dur="500" fill="hold"/>
                                        <p:tgtEl>
                                          <p:spTgt spid="150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0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anim calcmode="lin" valueType="num">
                                      <p:cBhvr additive="base">
                                        <p:cTn id="19" dur="500" fill="hold"/>
                                        <p:tgtEl>
                                          <p:spTgt spid="150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0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p:txBody>
          <a:bodyPr/>
          <a:lstStyle/>
          <a:p>
            <a:pPr eaLnBrk="1" hangingPunct="1"/>
            <a:r>
              <a:rPr lang="en-US" altLang="en-US" smtClean="0"/>
              <a:t>Resurrection</a:t>
            </a:r>
          </a:p>
        </p:txBody>
      </p:sp>
      <p:sp>
        <p:nvSpPr>
          <p:cNvPr id="106499" name="Rectangle 3"/>
          <p:cNvSpPr>
            <a:spLocks noGrp="1" noChangeArrowheads="1"/>
          </p:cNvSpPr>
          <p:nvPr>
            <p:ph type="subTitle" idx="1"/>
          </p:nvPr>
        </p:nvSpPr>
        <p:spPr/>
        <p:txBody>
          <a:bodyPr/>
          <a:lstStyle/>
          <a:p>
            <a:pPr algn="l" eaLnBrk="1" hangingPunct="1"/>
            <a:r>
              <a:rPr lang="en-US" altLang="en-US" smtClean="0"/>
              <a:t>Brought </a:t>
            </a:r>
          </a:p>
          <a:p>
            <a:pPr algn="l" eaLnBrk="1" hangingPunct="1"/>
            <a:r>
              <a:rPr lang="en-US" altLang="en-US" smtClean="0"/>
              <a:t>back to life</a:t>
            </a:r>
          </a:p>
        </p:txBody>
      </p:sp>
      <p:pic>
        <p:nvPicPr>
          <p:cNvPr id="106500" name="Picture 4" descr="laza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838200"/>
            <a:ext cx="412432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11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fill="hold"/>
                                        <p:tgtEl>
                                          <p:spTgt spid="106498"/>
                                        </p:tgtEl>
                                        <p:attrNameLst>
                                          <p:attrName>ppt_w</p:attrName>
                                        </p:attrNameLst>
                                      </p:cBhvr>
                                      <p:tavLst>
                                        <p:tav tm="0">
                                          <p:val>
                                            <p:fltVal val="0"/>
                                          </p:val>
                                        </p:tav>
                                        <p:tav tm="100000">
                                          <p:val>
                                            <p:strVal val="#ppt_w"/>
                                          </p:val>
                                        </p:tav>
                                      </p:tavLst>
                                    </p:anim>
                                    <p:anim calcmode="lin" valueType="num">
                                      <p:cBhvr>
                                        <p:cTn id="8" dur="500" fill="hold"/>
                                        <p:tgtEl>
                                          <p:spTgt spid="1064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6500"/>
                                        </p:tgtEl>
                                        <p:attrNameLst>
                                          <p:attrName>style.visibility</p:attrName>
                                        </p:attrNameLst>
                                      </p:cBhvr>
                                      <p:to>
                                        <p:strVal val="visible"/>
                                      </p:to>
                                    </p:set>
                                    <p:animEffect transition="in" filter="checkerboard(across)">
                                      <p:cBhvr>
                                        <p:cTn id="13" dur="500"/>
                                        <p:tgtEl>
                                          <p:spTgt spid="1065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6499">
                                            <p:txEl>
                                              <p:pRg st="0" end="0"/>
                                            </p:txEl>
                                          </p:spTgt>
                                        </p:tgtEl>
                                        <p:attrNameLst>
                                          <p:attrName>style.visibility</p:attrName>
                                        </p:attrNameLst>
                                      </p:cBhvr>
                                      <p:to>
                                        <p:strVal val="visible"/>
                                      </p:to>
                                    </p:set>
                                    <p:anim calcmode="lin" valueType="num">
                                      <p:cBhvr additive="base">
                                        <p:cTn id="18"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6499">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6499">
                                            <p:txEl>
                                              <p:pRg st="1" end="1"/>
                                            </p:txEl>
                                          </p:spTgt>
                                        </p:tgtEl>
                                        <p:attrNameLst>
                                          <p:attrName>style.visibility</p:attrName>
                                        </p:attrNameLst>
                                      </p:cBhvr>
                                      <p:to>
                                        <p:strVal val="visible"/>
                                      </p:to>
                                    </p:set>
                                    <p:anim calcmode="lin" valueType="num">
                                      <p:cBhvr additive="base">
                                        <p:cTn id="22"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P spid="10649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Resurrection</a:t>
            </a:r>
          </a:p>
        </p:txBody>
      </p:sp>
      <p:sp>
        <p:nvSpPr>
          <p:cNvPr id="118787" name="Rectangle 3"/>
          <p:cNvSpPr>
            <a:spLocks noGrp="1" noChangeArrowheads="1"/>
          </p:cNvSpPr>
          <p:nvPr>
            <p:ph type="body" idx="1"/>
          </p:nvPr>
        </p:nvSpPr>
        <p:spPr/>
        <p:txBody>
          <a:bodyPr/>
          <a:lstStyle/>
          <a:p>
            <a:pPr eaLnBrk="1" hangingPunct="1"/>
            <a:r>
              <a:rPr lang="en-US" altLang="en-US" smtClean="0"/>
              <a:t>The problem:</a:t>
            </a:r>
          </a:p>
          <a:p>
            <a:pPr lvl="1" eaLnBrk="1" hangingPunct="1"/>
            <a:r>
              <a:rPr lang="en-US" altLang="en-US" smtClean="0"/>
              <a:t>We are dead in our sins.</a:t>
            </a:r>
          </a:p>
          <a:p>
            <a:pPr eaLnBrk="1" hangingPunct="1"/>
            <a:r>
              <a:rPr lang="en-US" altLang="en-US" smtClean="0"/>
              <a:t>The solution:</a:t>
            </a:r>
          </a:p>
          <a:p>
            <a:pPr lvl="1" eaLnBrk="1" hangingPunct="1"/>
            <a:r>
              <a:rPr lang="en-US" altLang="en-US" smtClean="0"/>
              <a:t>God makes us alive with Christ.</a:t>
            </a:r>
          </a:p>
          <a:p>
            <a:pPr eaLnBrk="1" hangingPunct="1"/>
            <a:r>
              <a:rPr lang="en-US" altLang="en-US" smtClean="0"/>
              <a:t>The Christian life:</a:t>
            </a:r>
          </a:p>
          <a:p>
            <a:pPr lvl="1" eaLnBrk="1" hangingPunct="1"/>
            <a:r>
              <a:rPr lang="en-US" altLang="en-US" smtClean="0"/>
              <a:t>We are alive to God.</a:t>
            </a:r>
          </a:p>
        </p:txBody>
      </p:sp>
    </p:spTree>
    <p:custDataLst>
      <p:tags r:id="rId1"/>
    </p:custDataLst>
  </p:cSld>
  <p:clrMapOvr>
    <a:masterClrMapping/>
  </p:clrMapOvr>
  <p:transition advTm="160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8787">
                                            <p:txEl>
                                              <p:pRg st="4" end="4"/>
                                            </p:txEl>
                                          </p:spTgt>
                                        </p:tgtEl>
                                        <p:attrNameLst>
                                          <p:attrName>style.visibility</p:attrName>
                                        </p:attrNameLst>
                                      </p:cBhvr>
                                      <p:to>
                                        <p:strVal val="visible"/>
                                      </p:to>
                                    </p:set>
                                    <p:anim calcmode="lin" valueType="num">
                                      <p:cBhvr additive="base">
                                        <p:cTn id="31" dur="500" fill="hold"/>
                                        <p:tgtEl>
                                          <p:spTgt spid="1187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87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8787">
                                            <p:txEl>
                                              <p:pRg st="5" end="5"/>
                                            </p:txEl>
                                          </p:spTgt>
                                        </p:tgtEl>
                                        <p:attrNameLst>
                                          <p:attrName>style.visibility</p:attrName>
                                        </p:attrNameLst>
                                      </p:cBhvr>
                                      <p:to>
                                        <p:strVal val="visible"/>
                                      </p:to>
                                    </p:set>
                                    <p:anim calcmode="lin" valueType="num">
                                      <p:cBhvr additive="base">
                                        <p:cTn id="37" dur="500" fill="hold"/>
                                        <p:tgtEl>
                                          <p:spTgt spid="1187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87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altLang="en-US" smtClean="0"/>
              <a:t>Salvation: the problem</a:t>
            </a:r>
          </a:p>
        </p:txBody>
      </p:sp>
      <p:sp>
        <p:nvSpPr>
          <p:cNvPr id="123907" name="Rectangle 1027"/>
          <p:cNvSpPr>
            <a:spLocks noGrp="1" noChangeArrowheads="1"/>
          </p:cNvSpPr>
          <p:nvPr>
            <p:ph type="body" idx="1"/>
          </p:nvPr>
        </p:nvSpPr>
        <p:spPr/>
        <p:txBody>
          <a:bodyPr/>
          <a:lstStyle/>
          <a:p>
            <a:pPr eaLnBrk="1" hangingPunct="1"/>
            <a:r>
              <a:rPr lang="en-US" altLang="en-US" sz="2800" smtClean="0"/>
              <a:t>Danger from enemies:</a:t>
            </a:r>
          </a:p>
          <a:p>
            <a:pPr lvl="1" eaLnBrk="1" hangingPunct="1"/>
            <a:r>
              <a:rPr lang="en-US" altLang="en-US" sz="2400" smtClean="0"/>
              <a:t>He delivered us from the domain of darkness (Col 1:13)</a:t>
            </a:r>
          </a:p>
          <a:p>
            <a:pPr eaLnBrk="1" hangingPunct="1"/>
            <a:r>
              <a:rPr lang="en-US" altLang="en-US" sz="2800" smtClean="0"/>
              <a:t>Danger from ourselves:</a:t>
            </a:r>
          </a:p>
          <a:p>
            <a:pPr lvl="1" eaLnBrk="1" hangingPunct="1"/>
            <a:r>
              <a:rPr lang="en-US" altLang="en-US" sz="2400" smtClean="0"/>
              <a:t>Your rod &amp; your staff, they comfort me (Psalm 23:4)</a:t>
            </a:r>
          </a:p>
          <a:p>
            <a:pPr eaLnBrk="1" hangingPunct="1"/>
            <a:r>
              <a:rPr lang="en-US" altLang="en-US" sz="2800" smtClean="0"/>
              <a:t>Danger from God’s wrath:</a:t>
            </a:r>
          </a:p>
          <a:p>
            <a:pPr lvl="1" eaLnBrk="1" hangingPunct="1"/>
            <a:r>
              <a:rPr lang="en-US" altLang="en-US" sz="2400" smtClean="0"/>
              <a:t>Jesus, who delivers us from the wrath to come (1 Thess 1:10)</a:t>
            </a:r>
          </a:p>
        </p:txBody>
      </p:sp>
    </p:spTree>
    <p:custDataLst>
      <p:tags r:id="rId1"/>
    </p:custDataLst>
  </p:cSld>
  <p:clrMapOvr>
    <a:masterClrMapping/>
  </p:clrMapOvr>
  <p:transition advTm="952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 calcmode="lin" valueType="num">
                                      <p:cBhvr additive="base">
                                        <p:cTn id="2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907">
                                            <p:txEl>
                                              <p:pRg st="4" end="4"/>
                                            </p:txEl>
                                          </p:spTgt>
                                        </p:tgtEl>
                                        <p:attrNameLst>
                                          <p:attrName>style.visibility</p:attrName>
                                        </p:attrNameLst>
                                      </p:cBhvr>
                                      <p:to>
                                        <p:strVal val="visible"/>
                                      </p:to>
                                    </p:set>
                                    <p:anim calcmode="lin" valueType="num">
                                      <p:cBhvr additive="base">
                                        <p:cTn id="31" dur="500" fill="hold"/>
                                        <p:tgtEl>
                                          <p:spTgt spid="1239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9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907">
                                            <p:txEl>
                                              <p:pRg st="5" end="5"/>
                                            </p:txEl>
                                          </p:spTgt>
                                        </p:tgtEl>
                                        <p:attrNameLst>
                                          <p:attrName>style.visibility</p:attrName>
                                        </p:attrNameLst>
                                      </p:cBhvr>
                                      <p:to>
                                        <p:strVal val="visible"/>
                                      </p:to>
                                    </p:set>
                                    <p:anim calcmode="lin" valueType="num">
                                      <p:cBhvr additive="base">
                                        <p:cTn id="37" dur="500" fill="hold"/>
                                        <p:tgtEl>
                                          <p:spTgt spid="1239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39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Resurrection: the problem</a:t>
            </a:r>
          </a:p>
        </p:txBody>
      </p:sp>
      <p:sp>
        <p:nvSpPr>
          <p:cNvPr id="15155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We are dead in our sins:</a:t>
            </a:r>
          </a:p>
          <a:p>
            <a:pPr eaLnBrk="1" hangingPunct="1">
              <a:lnSpc>
                <a:spcPct val="90000"/>
              </a:lnSpc>
            </a:pPr>
            <a:r>
              <a:rPr lang="en-US" altLang="en-US" smtClean="0"/>
              <a:t>Little do they know that the dead are there, that [Folly</a:t>
            </a:r>
            <a:r>
              <a:rPr lang="en-US" altLang="en-US" smtClean="0">
                <a:cs typeface="Tahoma" pitchFamily="34" charset="0"/>
              </a:rPr>
              <a:t>'</a:t>
            </a:r>
            <a:r>
              <a:rPr lang="en-US" altLang="en-US" smtClean="0"/>
              <a:t>s] guests are in the depths of the grave (Prov 9:18)</a:t>
            </a:r>
          </a:p>
          <a:p>
            <a:pPr eaLnBrk="1" hangingPunct="1">
              <a:lnSpc>
                <a:spcPct val="90000"/>
              </a:lnSpc>
            </a:pPr>
            <a:r>
              <a:rPr lang="en-US" altLang="en-US" smtClean="0"/>
              <a:t>You were dead in your transgressions and sins, in which you used to live when you followed the ways of this world (Eph 2:1-2)</a:t>
            </a:r>
          </a:p>
        </p:txBody>
      </p:sp>
    </p:spTree>
    <p:custDataLst>
      <p:tags r:id="rId1"/>
    </p:custDataLst>
  </p:cSld>
  <p:clrMapOvr>
    <a:masterClrMapping/>
  </p:clrMapOvr>
  <p:transition advTm="527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2" end="2"/>
                                            </p:txEl>
                                          </p:spTgt>
                                        </p:tgtEl>
                                        <p:attrNameLst>
                                          <p:attrName>style.visibility</p:attrName>
                                        </p:attrNameLst>
                                      </p:cBhvr>
                                      <p:to>
                                        <p:strVal val="visible"/>
                                      </p:to>
                                    </p:set>
                                    <p:anim calcmode="lin" valueType="num">
                                      <p:cBhvr additive="base">
                                        <p:cTn id="19"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Resurrection: the solution</a:t>
            </a:r>
          </a:p>
        </p:txBody>
      </p:sp>
      <p:sp>
        <p:nvSpPr>
          <p:cNvPr id="152579" name="Rectangle 3"/>
          <p:cNvSpPr>
            <a:spLocks noGrp="1" noChangeArrowheads="1"/>
          </p:cNvSpPr>
          <p:nvPr>
            <p:ph type="body" idx="1"/>
          </p:nvPr>
        </p:nvSpPr>
        <p:spPr/>
        <p:txBody>
          <a:bodyPr/>
          <a:lstStyle/>
          <a:p>
            <a:pPr eaLnBrk="1" hangingPunct="1">
              <a:buFont typeface="Wingdings" pitchFamily="2" charset="2"/>
              <a:buNone/>
            </a:pPr>
            <a:r>
              <a:rPr lang="en-US" altLang="en-US" sz="2800" smtClean="0"/>
              <a:t>God makes us alive with Christ:</a:t>
            </a:r>
          </a:p>
          <a:p>
            <a:pPr eaLnBrk="1" hangingPunct="1"/>
            <a:r>
              <a:rPr lang="en-US" altLang="en-US" sz="2800" smtClean="0"/>
              <a:t>But God, who is rich in mercy, made us alive with Christ even when we were dead in transgressions (Eph 2:4-5)</a:t>
            </a:r>
          </a:p>
          <a:p>
            <a:pPr eaLnBrk="1" hangingPunct="1"/>
            <a:r>
              <a:rPr lang="en-US" altLang="en-US" sz="2800" smtClean="0"/>
              <a:t>In [Christ] you have been made complete … having been buried with him in baptism and raised with him through your faith in the power of God (Col 2:11-12)</a:t>
            </a:r>
          </a:p>
        </p:txBody>
      </p:sp>
    </p:spTree>
    <p:custDataLst>
      <p:tags r:id="rId1"/>
    </p:custDataLst>
  </p:cSld>
  <p:clrMapOvr>
    <a:masterClrMapping/>
  </p:clrMapOvr>
  <p:transition advTm="252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 calcmode="lin" valueType="num">
                                      <p:cBhvr additive="base">
                                        <p:cTn id="13" dur="500" fill="hold"/>
                                        <p:tgtEl>
                                          <p:spTgt spid="152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2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2579">
                                            <p:txEl>
                                              <p:pRg st="2" end="2"/>
                                            </p:txEl>
                                          </p:spTgt>
                                        </p:tgtEl>
                                        <p:attrNameLst>
                                          <p:attrName>style.visibility</p:attrName>
                                        </p:attrNameLst>
                                      </p:cBhvr>
                                      <p:to>
                                        <p:strVal val="visible"/>
                                      </p:to>
                                    </p:set>
                                    <p:anim calcmode="lin" valueType="num">
                                      <p:cBhvr additive="base">
                                        <p:cTn id="19" dur="500" fill="hold"/>
                                        <p:tgtEl>
                                          <p:spTgt spid="152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25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Resurrection: Christian life</a:t>
            </a:r>
          </a:p>
        </p:txBody>
      </p:sp>
      <p:sp>
        <p:nvSpPr>
          <p:cNvPr id="153603" name="Rectangle 3"/>
          <p:cNvSpPr>
            <a:spLocks noGrp="1" noChangeArrowheads="1"/>
          </p:cNvSpPr>
          <p:nvPr>
            <p:ph type="body" idx="1"/>
          </p:nvPr>
        </p:nvSpPr>
        <p:spPr/>
        <p:txBody>
          <a:bodyPr/>
          <a:lstStyle/>
          <a:p>
            <a:pPr eaLnBrk="1" hangingPunct="1">
              <a:buFont typeface="Wingdings" pitchFamily="2" charset="2"/>
              <a:buNone/>
            </a:pPr>
            <a:r>
              <a:rPr lang="en-US" altLang="en-US" smtClean="0"/>
              <a:t>We are alive to God:</a:t>
            </a:r>
          </a:p>
          <a:p>
            <a:pPr eaLnBrk="1" hangingPunct="1"/>
            <a:r>
              <a:rPr lang="en-US" altLang="en-US" smtClean="0"/>
              <a:t>This son of mine was dead, and is alive again (Luke 15:24)</a:t>
            </a:r>
          </a:p>
          <a:p>
            <a:pPr eaLnBrk="1" hangingPunct="1"/>
            <a:r>
              <a:rPr lang="en-US" altLang="en-US" smtClean="0"/>
              <a:t>Count yourselves dead to sin but alive to God in Christ Jesus (Rom 6:11)</a:t>
            </a:r>
          </a:p>
          <a:p>
            <a:pPr eaLnBrk="1" hangingPunct="1"/>
            <a:r>
              <a:rPr lang="en-US" altLang="en-US" smtClean="0"/>
              <a:t>God made us alive with Christ.  He forgave us all our sins (Col 2:13)</a:t>
            </a:r>
          </a:p>
        </p:txBody>
      </p:sp>
    </p:spTree>
    <p:custDataLst>
      <p:tags r:id="rId1"/>
    </p:custDataLst>
  </p:cSld>
  <p:clrMapOvr>
    <a:masterClrMapping/>
  </p:clrMapOvr>
  <p:transition advTm="458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3">
                                            <p:txEl>
                                              <p:pRg st="1" end="1"/>
                                            </p:txEl>
                                          </p:spTgt>
                                        </p:tgtEl>
                                        <p:attrNameLst>
                                          <p:attrName>style.visibility</p:attrName>
                                        </p:attrNameLst>
                                      </p:cBhvr>
                                      <p:to>
                                        <p:strVal val="visible"/>
                                      </p:to>
                                    </p:set>
                                    <p:anim calcmode="lin" valueType="num">
                                      <p:cBhvr additive="base">
                                        <p:cTn id="13" dur="500" fill="hold"/>
                                        <p:tgtEl>
                                          <p:spTgt spid="153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anim calcmode="lin" valueType="num">
                                      <p:cBhvr additive="base">
                                        <p:cTn id="19" dur="500" fill="hold"/>
                                        <p:tgtEl>
                                          <p:spTgt spid="153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03">
                                            <p:txEl>
                                              <p:pRg st="3" end="3"/>
                                            </p:txEl>
                                          </p:spTgt>
                                        </p:tgtEl>
                                        <p:attrNameLst>
                                          <p:attrName>style.visibility</p:attrName>
                                        </p:attrNameLst>
                                      </p:cBhvr>
                                      <p:to>
                                        <p:strVal val="visible"/>
                                      </p:to>
                                    </p:set>
                                    <p:anim calcmode="lin" valueType="num">
                                      <p:cBhvr additive="base">
                                        <p:cTn id="25" dur="500" fill="hold"/>
                                        <p:tgtEl>
                                          <p:spTgt spid="153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p:txBody>
          <a:bodyPr/>
          <a:lstStyle/>
          <a:p>
            <a:pPr eaLnBrk="1" hangingPunct="1"/>
            <a:r>
              <a:rPr lang="en-US" altLang="en-US" smtClean="0"/>
              <a:t>Creation</a:t>
            </a:r>
          </a:p>
        </p:txBody>
      </p:sp>
      <p:sp>
        <p:nvSpPr>
          <p:cNvPr id="107523" name="Rectangle 3"/>
          <p:cNvSpPr>
            <a:spLocks noGrp="1" noChangeArrowheads="1"/>
          </p:cNvSpPr>
          <p:nvPr>
            <p:ph type="subTitle" idx="1"/>
          </p:nvPr>
        </p:nvSpPr>
        <p:spPr/>
        <p:txBody>
          <a:bodyPr/>
          <a:lstStyle/>
          <a:p>
            <a:pPr algn="l" eaLnBrk="1" hangingPunct="1"/>
            <a:r>
              <a:rPr lang="en-US" altLang="en-US" smtClean="0"/>
              <a:t>Given a </a:t>
            </a:r>
          </a:p>
          <a:p>
            <a:pPr algn="l" eaLnBrk="1" hangingPunct="1"/>
            <a:r>
              <a:rPr lang="en-US" altLang="en-US" smtClean="0"/>
              <a:t>new existence</a:t>
            </a:r>
          </a:p>
        </p:txBody>
      </p:sp>
      <p:pic>
        <p:nvPicPr>
          <p:cNvPr id="107524" name="Picture 4" descr="michelangelo-creation-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157288"/>
            <a:ext cx="51054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91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p:cTn id="7" dur="500" fill="hold"/>
                                        <p:tgtEl>
                                          <p:spTgt spid="107522"/>
                                        </p:tgtEl>
                                        <p:attrNameLst>
                                          <p:attrName>ppt_w</p:attrName>
                                        </p:attrNameLst>
                                      </p:cBhvr>
                                      <p:tavLst>
                                        <p:tav tm="0">
                                          <p:val>
                                            <p:fltVal val="0"/>
                                          </p:val>
                                        </p:tav>
                                        <p:tav tm="100000">
                                          <p:val>
                                            <p:strVal val="#ppt_w"/>
                                          </p:val>
                                        </p:tav>
                                      </p:tavLst>
                                    </p:anim>
                                    <p:anim calcmode="lin" valueType="num">
                                      <p:cBhvr>
                                        <p:cTn id="8" dur="500" fill="hold"/>
                                        <p:tgtEl>
                                          <p:spTgt spid="1075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7524"/>
                                        </p:tgtEl>
                                        <p:attrNameLst>
                                          <p:attrName>style.visibility</p:attrName>
                                        </p:attrNameLst>
                                      </p:cBhvr>
                                      <p:to>
                                        <p:strVal val="visible"/>
                                      </p:to>
                                    </p:set>
                                    <p:animEffect transition="in" filter="checkerboard(across)">
                                      <p:cBhvr>
                                        <p:cTn id="13" dur="500"/>
                                        <p:tgtEl>
                                          <p:spTgt spid="1075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7523">
                                            <p:txEl>
                                              <p:pRg st="0" end="0"/>
                                            </p:txEl>
                                          </p:spTgt>
                                        </p:tgtEl>
                                        <p:attrNameLst>
                                          <p:attrName>style.visibility</p:attrName>
                                        </p:attrNameLst>
                                      </p:cBhvr>
                                      <p:to>
                                        <p:strVal val="visible"/>
                                      </p:to>
                                    </p:set>
                                    <p:anim calcmode="lin" valueType="num">
                                      <p:cBhvr additive="base">
                                        <p:cTn id="18" dur="5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752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7523">
                                            <p:txEl>
                                              <p:pRg st="1" end="1"/>
                                            </p:txEl>
                                          </p:spTgt>
                                        </p:tgtEl>
                                        <p:attrNameLst>
                                          <p:attrName>style.visibility</p:attrName>
                                        </p:attrNameLst>
                                      </p:cBhvr>
                                      <p:to>
                                        <p:strVal val="visible"/>
                                      </p:to>
                                    </p:set>
                                    <p:anim calcmode="lin" valueType="num">
                                      <p:cBhvr additive="base">
                                        <p:cTn id="22"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75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P spid="10752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Creation</a:t>
            </a:r>
          </a:p>
        </p:txBody>
      </p:sp>
      <p:sp>
        <p:nvSpPr>
          <p:cNvPr id="121859" name="Rectangle 3"/>
          <p:cNvSpPr>
            <a:spLocks noGrp="1" noChangeArrowheads="1"/>
          </p:cNvSpPr>
          <p:nvPr>
            <p:ph type="body" idx="1"/>
          </p:nvPr>
        </p:nvSpPr>
        <p:spPr/>
        <p:txBody>
          <a:bodyPr/>
          <a:lstStyle/>
          <a:p>
            <a:pPr eaLnBrk="1" hangingPunct="1"/>
            <a:r>
              <a:rPr lang="en-US" altLang="en-US" smtClean="0"/>
              <a:t>The problem:</a:t>
            </a:r>
          </a:p>
          <a:p>
            <a:pPr lvl="1" eaLnBrk="1" hangingPunct="1"/>
            <a:r>
              <a:rPr lang="en-US" altLang="en-US" smtClean="0"/>
              <a:t>We are by nature unfit due to our sins.</a:t>
            </a:r>
          </a:p>
          <a:p>
            <a:pPr eaLnBrk="1" hangingPunct="1"/>
            <a:r>
              <a:rPr lang="en-US" altLang="en-US" smtClean="0"/>
              <a:t>The solution:</a:t>
            </a:r>
          </a:p>
          <a:p>
            <a:pPr lvl="1" eaLnBrk="1" hangingPunct="1"/>
            <a:r>
              <a:rPr lang="en-US" altLang="en-US" smtClean="0"/>
              <a:t>God makes us new creations as children of the 2</a:t>
            </a:r>
            <a:r>
              <a:rPr lang="en-US" altLang="en-US" baseline="30000" smtClean="0"/>
              <a:t>nd</a:t>
            </a:r>
            <a:r>
              <a:rPr lang="en-US" altLang="en-US" smtClean="0"/>
              <a:t> Adam Jesus.</a:t>
            </a:r>
          </a:p>
          <a:p>
            <a:pPr eaLnBrk="1" hangingPunct="1"/>
            <a:r>
              <a:rPr lang="en-US" altLang="en-US" smtClean="0"/>
              <a:t>The Christian life:</a:t>
            </a:r>
          </a:p>
          <a:p>
            <a:pPr lvl="1" eaLnBrk="1" hangingPunct="1"/>
            <a:r>
              <a:rPr lang="en-US" altLang="en-US" smtClean="0"/>
              <a:t>We have a new existence.</a:t>
            </a:r>
          </a:p>
        </p:txBody>
      </p:sp>
    </p:spTree>
    <p:custDataLst>
      <p:tags r:id="rId1"/>
    </p:custDataLst>
  </p:cSld>
  <p:clrMapOvr>
    <a:masterClrMapping/>
  </p:clrMapOvr>
  <p:transition advTm="211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1859">
                                            <p:txEl>
                                              <p:pRg st="4" end="4"/>
                                            </p:txEl>
                                          </p:spTgt>
                                        </p:tgtEl>
                                        <p:attrNameLst>
                                          <p:attrName>style.visibility</p:attrName>
                                        </p:attrNameLst>
                                      </p:cBhvr>
                                      <p:to>
                                        <p:strVal val="visible"/>
                                      </p:to>
                                    </p:set>
                                    <p:anim calcmode="lin" valueType="num">
                                      <p:cBhvr additive="base">
                                        <p:cTn id="31" dur="500" fill="hold"/>
                                        <p:tgtEl>
                                          <p:spTgt spid="1218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18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1859">
                                            <p:txEl>
                                              <p:pRg st="5" end="5"/>
                                            </p:txEl>
                                          </p:spTgt>
                                        </p:tgtEl>
                                        <p:attrNameLst>
                                          <p:attrName>style.visibility</p:attrName>
                                        </p:attrNameLst>
                                      </p:cBhvr>
                                      <p:to>
                                        <p:strVal val="visible"/>
                                      </p:to>
                                    </p:set>
                                    <p:anim calcmode="lin" valueType="num">
                                      <p:cBhvr additive="base">
                                        <p:cTn id="37" dur="500" fill="hold"/>
                                        <p:tgtEl>
                                          <p:spTgt spid="1218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18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Creation: the problem</a:t>
            </a:r>
          </a:p>
        </p:txBody>
      </p:sp>
      <p:sp>
        <p:nvSpPr>
          <p:cNvPr id="154627" name="Rectangle 3"/>
          <p:cNvSpPr>
            <a:spLocks noGrp="1" noChangeArrowheads="1"/>
          </p:cNvSpPr>
          <p:nvPr>
            <p:ph type="body" idx="1"/>
          </p:nvPr>
        </p:nvSpPr>
        <p:spPr/>
        <p:txBody>
          <a:bodyPr/>
          <a:lstStyle/>
          <a:p>
            <a:pPr eaLnBrk="1" hangingPunct="1">
              <a:buFont typeface="Wingdings" pitchFamily="2" charset="2"/>
              <a:buNone/>
            </a:pPr>
            <a:r>
              <a:rPr lang="en-US" altLang="en-US" sz="2800" smtClean="0"/>
              <a:t>We are by nature unfit due to our sin:</a:t>
            </a:r>
          </a:p>
          <a:p>
            <a:pPr eaLnBrk="1" hangingPunct="1"/>
            <a:r>
              <a:rPr lang="en-US" altLang="en-US" sz="2800" smtClean="0"/>
              <a:t>The LORD looks down from heaven on the sons of men to see if there are any who understand, any who seek God … there is none who does good, not even one (Psalm 14:2-3)</a:t>
            </a:r>
          </a:p>
          <a:p>
            <a:pPr eaLnBrk="1" hangingPunct="1"/>
            <a:r>
              <a:rPr lang="en-US" altLang="en-US" sz="2800" smtClean="0"/>
              <a:t>Can the Ethiopian change his skin or the leopard its spots?  Neither can you do good who are accustomed to do evil (Jer 13:23)</a:t>
            </a:r>
          </a:p>
        </p:txBody>
      </p:sp>
    </p:spTree>
    <p:custDataLst>
      <p:tags r:id="rId1"/>
    </p:custDataLst>
  </p:cSld>
  <p:clrMapOvr>
    <a:masterClrMapping/>
  </p:clrMapOvr>
  <p:transition advTm="247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checkerboard(across)">
                                      <p:cBhvr>
                                        <p:cTn id="7" dur="500"/>
                                        <p:tgtEl>
                                          <p:spTgt spid="154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4627">
                                            <p:txEl>
                                              <p:pRg st="1" end="1"/>
                                            </p:txEl>
                                          </p:spTgt>
                                        </p:tgtEl>
                                        <p:attrNameLst>
                                          <p:attrName>style.visibility</p:attrName>
                                        </p:attrNameLst>
                                      </p:cBhvr>
                                      <p:to>
                                        <p:strVal val="visible"/>
                                      </p:to>
                                    </p:set>
                                    <p:animEffect transition="in" filter="checkerboard(across)">
                                      <p:cBhvr>
                                        <p:cTn id="12" dur="500"/>
                                        <p:tgtEl>
                                          <p:spTgt spid="154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4627">
                                            <p:txEl>
                                              <p:pRg st="2" end="2"/>
                                            </p:txEl>
                                          </p:spTgt>
                                        </p:tgtEl>
                                        <p:attrNameLst>
                                          <p:attrName>style.visibility</p:attrName>
                                        </p:attrNameLst>
                                      </p:cBhvr>
                                      <p:to>
                                        <p:strVal val="visible"/>
                                      </p:to>
                                    </p:set>
                                    <p:animEffect transition="in" filter="checkerboard(across)">
                                      <p:cBhvr>
                                        <p:cTn id="17" dur="500"/>
                                        <p:tgtEl>
                                          <p:spTgt spid="154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Creation: the solution</a:t>
            </a:r>
          </a:p>
        </p:txBody>
      </p:sp>
      <p:sp>
        <p:nvSpPr>
          <p:cNvPr id="155651" name="Rectangle 3"/>
          <p:cNvSpPr>
            <a:spLocks noGrp="1" noChangeArrowheads="1"/>
          </p:cNvSpPr>
          <p:nvPr>
            <p:ph type="body" idx="1"/>
          </p:nvPr>
        </p:nvSpPr>
        <p:spPr/>
        <p:txBody>
          <a:bodyPr/>
          <a:lstStyle/>
          <a:p>
            <a:pPr eaLnBrk="1" hangingPunct="1">
              <a:buFont typeface="Wingdings" pitchFamily="2" charset="2"/>
              <a:buNone/>
            </a:pPr>
            <a:r>
              <a:rPr lang="en-US" altLang="en-US" sz="2800" smtClean="0"/>
              <a:t>God makes us new creations as children of the 2</a:t>
            </a:r>
            <a:r>
              <a:rPr lang="en-US" altLang="en-US" sz="2800" baseline="30000" smtClean="0"/>
              <a:t>nd</a:t>
            </a:r>
            <a:r>
              <a:rPr lang="en-US" altLang="en-US" sz="2800" smtClean="0"/>
              <a:t> Adam Jesus:</a:t>
            </a:r>
          </a:p>
          <a:p>
            <a:pPr eaLnBrk="1" hangingPunct="1"/>
            <a:r>
              <a:rPr lang="en-US" altLang="en-US" sz="2800" smtClean="0"/>
              <a:t>If anyone is in Christ, he is a new creation; the old has gone, the new has come! (2 Cor 5:17)</a:t>
            </a:r>
          </a:p>
          <a:p>
            <a:pPr eaLnBrk="1" hangingPunct="1"/>
            <a:r>
              <a:rPr lang="en-US" altLang="en-US" sz="2800" smtClean="0"/>
              <a:t>For we are God</a:t>
            </a:r>
            <a:r>
              <a:rPr lang="en-US" altLang="en-US" sz="2800" smtClean="0">
                <a:cs typeface="Tahoma" pitchFamily="34" charset="0"/>
              </a:rPr>
              <a:t>'</a:t>
            </a:r>
            <a:r>
              <a:rPr lang="en-US" altLang="en-US" sz="2800" smtClean="0"/>
              <a:t>s workmanship, created in Christ Jesus to do good works, which God prepared in advance for us to do (Eph 2:10)</a:t>
            </a:r>
          </a:p>
        </p:txBody>
      </p:sp>
    </p:spTree>
    <p:custDataLst>
      <p:tags r:id="rId1"/>
    </p:custDataLst>
  </p:cSld>
  <p:clrMapOvr>
    <a:masterClrMapping/>
  </p:clrMapOvr>
  <p:transition advTm="257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additive="base">
                                        <p:cTn id="7" dur="500" fill="hold"/>
                                        <p:tgtEl>
                                          <p:spTgt spid="155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 calcmode="lin" valueType="num">
                                      <p:cBhvr additive="base">
                                        <p:cTn id="13" dur="500" fill="hold"/>
                                        <p:tgtEl>
                                          <p:spTgt spid="155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5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5651">
                                            <p:txEl>
                                              <p:pRg st="2" end="2"/>
                                            </p:txEl>
                                          </p:spTgt>
                                        </p:tgtEl>
                                        <p:attrNameLst>
                                          <p:attrName>style.visibility</p:attrName>
                                        </p:attrNameLst>
                                      </p:cBhvr>
                                      <p:to>
                                        <p:strVal val="visible"/>
                                      </p:to>
                                    </p:set>
                                    <p:anim calcmode="lin" valueType="num">
                                      <p:cBhvr additive="base">
                                        <p:cTn id="19" dur="500" fill="hold"/>
                                        <p:tgtEl>
                                          <p:spTgt spid="155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5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Creation: the Christian life</a:t>
            </a:r>
          </a:p>
        </p:txBody>
      </p:sp>
      <p:sp>
        <p:nvSpPr>
          <p:cNvPr id="156675" name="Rectangle 3"/>
          <p:cNvSpPr>
            <a:spLocks noGrp="1" noChangeArrowheads="1"/>
          </p:cNvSpPr>
          <p:nvPr>
            <p:ph type="body" idx="1"/>
          </p:nvPr>
        </p:nvSpPr>
        <p:spPr/>
        <p:txBody>
          <a:bodyPr/>
          <a:lstStyle/>
          <a:p>
            <a:pPr eaLnBrk="1" hangingPunct="1">
              <a:buFont typeface="Wingdings" pitchFamily="2" charset="2"/>
              <a:buNone/>
            </a:pPr>
            <a:r>
              <a:rPr lang="en-US" altLang="en-US" smtClean="0"/>
              <a:t>We have a new existence:</a:t>
            </a:r>
          </a:p>
          <a:p>
            <a:pPr eaLnBrk="1" hangingPunct="1"/>
            <a:r>
              <a:rPr lang="en-US" altLang="en-US" smtClean="0"/>
              <a:t>I will be their God … They will all know me, from the least of them to the greatest (Jer 31:33-34)</a:t>
            </a:r>
          </a:p>
          <a:p>
            <a:pPr eaLnBrk="1" hangingPunct="1"/>
            <a:r>
              <a:rPr lang="en-US" altLang="en-US" smtClean="0"/>
              <a:t>The old has gone, the new has come! (2 Cor 5:17)</a:t>
            </a:r>
          </a:p>
          <a:p>
            <a:pPr eaLnBrk="1" hangingPunct="1"/>
            <a:r>
              <a:rPr lang="en-US" altLang="en-US" smtClean="0"/>
              <a:t>I am making everything new (Rev 21:5)</a:t>
            </a:r>
          </a:p>
        </p:txBody>
      </p:sp>
    </p:spTree>
    <p:custDataLst>
      <p:tags r:id="rId1"/>
    </p:custDataLst>
  </p:cSld>
  <p:clrMapOvr>
    <a:masterClrMapping/>
  </p:clrMapOvr>
  <p:transition advTm="299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additive="base">
                                        <p:cTn id="13" dur="500" fill="hold"/>
                                        <p:tgtEl>
                                          <p:spTgt spid="156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6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anim calcmode="lin" valueType="num">
                                      <p:cBhvr additive="base">
                                        <p:cTn id="19" dur="500" fill="hold"/>
                                        <p:tgtEl>
                                          <p:spTgt spid="156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6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6675">
                                            <p:txEl>
                                              <p:pRg st="3" end="3"/>
                                            </p:txEl>
                                          </p:spTgt>
                                        </p:tgtEl>
                                        <p:attrNameLst>
                                          <p:attrName>style.visibility</p:attrName>
                                        </p:attrNameLst>
                                      </p:cBhvr>
                                      <p:to>
                                        <p:strVal val="visible"/>
                                      </p:to>
                                    </p:set>
                                    <p:anim calcmode="lin" valueType="num">
                                      <p:cBhvr additive="base">
                                        <p:cTn id="25" dur="500" fill="hold"/>
                                        <p:tgtEl>
                                          <p:spTgt spid="156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6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Biblical Pictures of Salvation</a:t>
            </a:r>
          </a:p>
        </p:txBody>
      </p:sp>
      <p:sp>
        <p:nvSpPr>
          <p:cNvPr id="157699" name="Rectangle 3"/>
          <p:cNvSpPr>
            <a:spLocks noGrp="1" noChangeArrowheads="1"/>
          </p:cNvSpPr>
          <p:nvPr>
            <p:ph type="body" sz="half" idx="1"/>
          </p:nvPr>
        </p:nvSpPr>
        <p:spPr/>
        <p:txBody>
          <a:bodyPr/>
          <a:lstStyle/>
          <a:p>
            <a:pPr eaLnBrk="1" hangingPunct="1"/>
            <a:r>
              <a:rPr lang="en-US" altLang="en-US" smtClean="0"/>
              <a:t>Salvation</a:t>
            </a:r>
          </a:p>
          <a:p>
            <a:pPr eaLnBrk="1" hangingPunct="1"/>
            <a:r>
              <a:rPr lang="en-US" altLang="en-US" smtClean="0"/>
              <a:t>Redemption</a:t>
            </a:r>
          </a:p>
          <a:p>
            <a:pPr eaLnBrk="1" hangingPunct="1"/>
            <a:r>
              <a:rPr lang="en-US" altLang="en-US" smtClean="0"/>
              <a:t>Pardon</a:t>
            </a:r>
          </a:p>
          <a:p>
            <a:pPr eaLnBrk="1" hangingPunct="1"/>
            <a:r>
              <a:rPr lang="en-US" altLang="en-US" smtClean="0"/>
              <a:t>Justification</a:t>
            </a:r>
          </a:p>
          <a:p>
            <a:pPr eaLnBrk="1" hangingPunct="1"/>
            <a:r>
              <a:rPr lang="en-US" altLang="en-US" smtClean="0"/>
              <a:t>Cleansing</a:t>
            </a:r>
          </a:p>
          <a:p>
            <a:pPr eaLnBrk="1" hangingPunct="1"/>
            <a:r>
              <a:rPr lang="en-US" altLang="en-US" smtClean="0"/>
              <a:t>Healing</a:t>
            </a:r>
          </a:p>
        </p:txBody>
      </p:sp>
      <p:sp>
        <p:nvSpPr>
          <p:cNvPr id="157700" name="Rectangle 4"/>
          <p:cNvSpPr>
            <a:spLocks noGrp="1" noChangeArrowheads="1"/>
          </p:cNvSpPr>
          <p:nvPr>
            <p:ph type="body" sz="half" idx="2"/>
          </p:nvPr>
        </p:nvSpPr>
        <p:spPr/>
        <p:txBody>
          <a:bodyPr/>
          <a:lstStyle/>
          <a:p>
            <a:pPr eaLnBrk="1" hangingPunct="1"/>
            <a:r>
              <a:rPr lang="en-US" altLang="en-US" smtClean="0"/>
              <a:t>Reconciliation</a:t>
            </a:r>
          </a:p>
          <a:p>
            <a:pPr eaLnBrk="1" hangingPunct="1"/>
            <a:r>
              <a:rPr lang="en-US" altLang="en-US" smtClean="0"/>
              <a:t>Adoption</a:t>
            </a:r>
          </a:p>
          <a:p>
            <a:pPr eaLnBrk="1" hangingPunct="1"/>
            <a:r>
              <a:rPr lang="en-US" altLang="en-US" smtClean="0"/>
              <a:t>Regeneration</a:t>
            </a:r>
          </a:p>
          <a:p>
            <a:pPr eaLnBrk="1" hangingPunct="1"/>
            <a:r>
              <a:rPr lang="en-US" altLang="en-US" smtClean="0"/>
              <a:t>Resurrection</a:t>
            </a:r>
          </a:p>
          <a:p>
            <a:pPr eaLnBrk="1" hangingPunct="1"/>
            <a:r>
              <a:rPr lang="en-US" altLang="en-US" smtClean="0"/>
              <a:t>Creation</a:t>
            </a:r>
          </a:p>
        </p:txBody>
      </p:sp>
    </p:spTree>
    <p:custDataLst>
      <p:tags r:id="rId1"/>
    </p:custDataLst>
  </p:cSld>
  <p:clrMapOvr>
    <a:masterClrMapping/>
  </p:clrMapOvr>
  <p:transition advTm="271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7699">
                                            <p:txEl>
                                              <p:pRg st="1" end="1"/>
                                            </p:txEl>
                                          </p:spTgt>
                                        </p:tgtEl>
                                        <p:attrNameLst>
                                          <p:attrName>style.visibility</p:attrName>
                                        </p:attrNameLst>
                                      </p:cBhvr>
                                      <p:to>
                                        <p:strVal val="visible"/>
                                      </p:to>
                                    </p:set>
                                    <p:anim calcmode="lin" valueType="num">
                                      <p:cBhvr additive="base">
                                        <p:cTn id="13" dur="500" fill="hold"/>
                                        <p:tgtEl>
                                          <p:spTgt spid="157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7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 calcmode="lin" valueType="num">
                                      <p:cBhvr additive="base">
                                        <p:cTn id="19" dur="500" fill="hold"/>
                                        <p:tgtEl>
                                          <p:spTgt spid="157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7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7699">
                                            <p:txEl>
                                              <p:pRg st="3" end="3"/>
                                            </p:txEl>
                                          </p:spTgt>
                                        </p:tgtEl>
                                        <p:attrNameLst>
                                          <p:attrName>style.visibility</p:attrName>
                                        </p:attrNameLst>
                                      </p:cBhvr>
                                      <p:to>
                                        <p:strVal val="visible"/>
                                      </p:to>
                                    </p:set>
                                    <p:anim calcmode="lin" valueType="num">
                                      <p:cBhvr additive="base">
                                        <p:cTn id="25" dur="500" fill="hold"/>
                                        <p:tgtEl>
                                          <p:spTgt spid="157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7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7699">
                                            <p:txEl>
                                              <p:pRg st="4" end="4"/>
                                            </p:txEl>
                                          </p:spTgt>
                                        </p:tgtEl>
                                        <p:attrNameLst>
                                          <p:attrName>style.visibility</p:attrName>
                                        </p:attrNameLst>
                                      </p:cBhvr>
                                      <p:to>
                                        <p:strVal val="visible"/>
                                      </p:to>
                                    </p:set>
                                    <p:anim calcmode="lin" valueType="num">
                                      <p:cBhvr additive="base">
                                        <p:cTn id="31" dur="500" fill="hold"/>
                                        <p:tgtEl>
                                          <p:spTgt spid="157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7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7699">
                                            <p:txEl>
                                              <p:pRg st="5" end="5"/>
                                            </p:txEl>
                                          </p:spTgt>
                                        </p:tgtEl>
                                        <p:attrNameLst>
                                          <p:attrName>style.visibility</p:attrName>
                                        </p:attrNameLst>
                                      </p:cBhvr>
                                      <p:to>
                                        <p:strVal val="visible"/>
                                      </p:to>
                                    </p:set>
                                    <p:anim calcmode="lin" valueType="num">
                                      <p:cBhvr additive="base">
                                        <p:cTn id="37" dur="500" fill="hold"/>
                                        <p:tgtEl>
                                          <p:spTgt spid="157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7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7700">
                                            <p:txEl>
                                              <p:pRg st="0" end="0"/>
                                            </p:txEl>
                                          </p:spTgt>
                                        </p:tgtEl>
                                        <p:attrNameLst>
                                          <p:attrName>style.visibility</p:attrName>
                                        </p:attrNameLst>
                                      </p:cBhvr>
                                      <p:to>
                                        <p:strVal val="visible"/>
                                      </p:to>
                                    </p:set>
                                    <p:anim calcmode="lin" valueType="num">
                                      <p:cBhvr additive="base">
                                        <p:cTn id="43" dur="500" fill="hold"/>
                                        <p:tgtEl>
                                          <p:spTgt spid="15770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7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7700">
                                            <p:txEl>
                                              <p:pRg st="1" end="1"/>
                                            </p:txEl>
                                          </p:spTgt>
                                        </p:tgtEl>
                                        <p:attrNameLst>
                                          <p:attrName>style.visibility</p:attrName>
                                        </p:attrNameLst>
                                      </p:cBhvr>
                                      <p:to>
                                        <p:strVal val="visible"/>
                                      </p:to>
                                    </p:set>
                                    <p:anim calcmode="lin" valueType="num">
                                      <p:cBhvr additive="base">
                                        <p:cTn id="49" dur="500" fill="hold"/>
                                        <p:tgtEl>
                                          <p:spTgt spid="157700">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7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57700">
                                            <p:txEl>
                                              <p:pRg st="2" end="2"/>
                                            </p:txEl>
                                          </p:spTgt>
                                        </p:tgtEl>
                                        <p:attrNameLst>
                                          <p:attrName>style.visibility</p:attrName>
                                        </p:attrNameLst>
                                      </p:cBhvr>
                                      <p:to>
                                        <p:strVal val="visible"/>
                                      </p:to>
                                    </p:set>
                                    <p:anim calcmode="lin" valueType="num">
                                      <p:cBhvr additive="base">
                                        <p:cTn id="55" dur="500" fill="hold"/>
                                        <p:tgtEl>
                                          <p:spTgt spid="157700">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57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57700">
                                            <p:txEl>
                                              <p:pRg st="3" end="3"/>
                                            </p:txEl>
                                          </p:spTgt>
                                        </p:tgtEl>
                                        <p:attrNameLst>
                                          <p:attrName>style.visibility</p:attrName>
                                        </p:attrNameLst>
                                      </p:cBhvr>
                                      <p:to>
                                        <p:strVal val="visible"/>
                                      </p:to>
                                    </p:set>
                                    <p:anim calcmode="lin" valueType="num">
                                      <p:cBhvr additive="base">
                                        <p:cTn id="61" dur="500" fill="hold"/>
                                        <p:tgtEl>
                                          <p:spTgt spid="157700">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577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57700">
                                            <p:txEl>
                                              <p:pRg st="4" end="4"/>
                                            </p:txEl>
                                          </p:spTgt>
                                        </p:tgtEl>
                                        <p:attrNameLst>
                                          <p:attrName>style.visibility</p:attrName>
                                        </p:attrNameLst>
                                      </p:cBhvr>
                                      <p:to>
                                        <p:strVal val="visible"/>
                                      </p:to>
                                    </p:set>
                                    <p:anim calcmode="lin" valueType="num">
                                      <p:cBhvr additive="base">
                                        <p:cTn id="67" dur="500" fill="hold"/>
                                        <p:tgtEl>
                                          <p:spTgt spid="157700">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5770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P spid="157700"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Our Salvation</a:t>
            </a:r>
          </a:p>
        </p:txBody>
      </p:sp>
      <p:sp>
        <p:nvSpPr>
          <p:cNvPr id="122883" name="Rectangle 3"/>
          <p:cNvSpPr>
            <a:spLocks noGrp="1" noChangeArrowheads="1"/>
          </p:cNvSpPr>
          <p:nvPr>
            <p:ph type="body" idx="1"/>
          </p:nvPr>
        </p:nvSpPr>
        <p:spPr>
          <a:xfrm>
            <a:off x="1182688" y="2514600"/>
            <a:ext cx="7772400" cy="3617913"/>
          </a:xfrm>
        </p:spPr>
        <p:txBody>
          <a:bodyPr/>
          <a:lstStyle/>
          <a:p>
            <a:pPr eaLnBrk="1" hangingPunct="1"/>
            <a:r>
              <a:rPr lang="en-US" altLang="en-US" smtClean="0"/>
              <a:t>Praise God for what He has done through Jesus!</a:t>
            </a:r>
          </a:p>
          <a:p>
            <a:pPr eaLnBrk="1" hangingPunct="1"/>
            <a:r>
              <a:rPr lang="en-US" altLang="en-US" smtClean="0"/>
              <a:t>May these pictures help us understand and appreciate who God is and what He has done.</a:t>
            </a:r>
          </a:p>
          <a:p>
            <a:pPr eaLnBrk="1" hangingPunct="1"/>
            <a:r>
              <a:rPr lang="en-US" altLang="en-US" smtClean="0"/>
              <a:t>Do you know Jesus as your savior?</a:t>
            </a:r>
          </a:p>
        </p:txBody>
      </p:sp>
      <p:pic>
        <p:nvPicPr>
          <p:cNvPr id="62468" name="Picture 4" descr="BD0510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7413" y="381000"/>
            <a:ext cx="144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37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checkerboard(across)">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checkerboard(across)">
                                      <p:cBhvr>
                                        <p:cTn id="12" dur="500"/>
                                        <p:tgtEl>
                                          <p:spTgt spid="122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checkerboard(across)">
                                      <p:cBhvr>
                                        <p:cTn id="17" dur="500"/>
                                        <p:tgtEl>
                                          <p:spTgt spid="122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Salvation: the solution</a:t>
            </a:r>
          </a:p>
        </p:txBody>
      </p:sp>
      <p:sp>
        <p:nvSpPr>
          <p:cNvPr id="12493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Jesus rescues us from all these:</a:t>
            </a:r>
          </a:p>
          <a:p>
            <a:pPr eaLnBrk="1" hangingPunct="1">
              <a:lnSpc>
                <a:spcPct val="90000"/>
              </a:lnSpc>
            </a:pPr>
            <a:r>
              <a:rPr lang="en-US" altLang="en-US" smtClean="0"/>
              <a:t>He who was delivered up because of our transgressions, and was raised because of our justification (Rom 5:9)</a:t>
            </a:r>
          </a:p>
          <a:p>
            <a:pPr eaLnBrk="1" hangingPunct="1">
              <a:lnSpc>
                <a:spcPct val="90000"/>
              </a:lnSpc>
            </a:pPr>
            <a:r>
              <a:rPr lang="en-US" altLang="en-US" smtClean="0"/>
              <a:t>He [God] made Him [Jesus] who knew no sin to be sin on our behalf, that we might become the righteousness of God in Him (2 Cor 5:21)</a:t>
            </a:r>
          </a:p>
        </p:txBody>
      </p:sp>
    </p:spTree>
    <p:custDataLst>
      <p:tags r:id="rId1"/>
    </p:custDataLst>
  </p:cSld>
  <p:clrMapOvr>
    <a:masterClrMapping/>
  </p:clrMapOvr>
  <p:transition advTm="461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checkerboard(across)">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checkerboard(across)">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checkerboard(across)">
                                      <p:cBhvr>
                                        <p:cTn id="17"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pPr eaLnBrk="1" hangingPunct="1"/>
            <a:r>
              <a:rPr lang="en-US" altLang="en-US" smtClean="0"/>
              <a:t>The End</a:t>
            </a:r>
          </a:p>
        </p:txBody>
      </p:sp>
      <p:sp>
        <p:nvSpPr>
          <p:cNvPr id="108547" name="Rectangle 3"/>
          <p:cNvSpPr>
            <a:spLocks noGrp="1" noChangeArrowheads="1"/>
          </p:cNvSpPr>
          <p:nvPr>
            <p:ph type="subTitle" idx="1"/>
          </p:nvPr>
        </p:nvSpPr>
        <p:spPr/>
        <p:txBody>
          <a:bodyPr/>
          <a:lstStyle/>
          <a:p>
            <a:pPr algn="l" eaLnBrk="1" hangingPunct="1"/>
            <a:r>
              <a:rPr lang="en-US" altLang="en-US" smtClean="0"/>
              <a:t>… is just the beginning if you know the true &amp; living God!</a:t>
            </a:r>
          </a:p>
        </p:txBody>
      </p:sp>
      <p:pic>
        <p:nvPicPr>
          <p:cNvPr id="108548" name="Picture 4" descr="michelangelo-creation-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51054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14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checkerboard(across)">
                                      <p:cBhvr>
                                        <p:cTn id="7" dur="500"/>
                                        <p:tgtEl>
                                          <p:spTgt spid="108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8546"/>
                                        </p:tgtEl>
                                        <p:attrNameLst>
                                          <p:attrName>style.visibility</p:attrName>
                                        </p:attrNameLst>
                                      </p:cBhvr>
                                      <p:to>
                                        <p:strVal val="visible"/>
                                      </p:to>
                                    </p:set>
                                    <p:anim calcmode="lin" valueType="num">
                                      <p:cBhvr>
                                        <p:cTn id="12" dur="500" fill="hold"/>
                                        <p:tgtEl>
                                          <p:spTgt spid="108546"/>
                                        </p:tgtEl>
                                        <p:attrNameLst>
                                          <p:attrName>ppt_w</p:attrName>
                                        </p:attrNameLst>
                                      </p:cBhvr>
                                      <p:tavLst>
                                        <p:tav tm="0">
                                          <p:val>
                                            <p:fltVal val="0"/>
                                          </p:val>
                                        </p:tav>
                                        <p:tav tm="100000">
                                          <p:val>
                                            <p:strVal val="#ppt_w"/>
                                          </p:val>
                                        </p:tav>
                                      </p:tavLst>
                                    </p:anim>
                                    <p:anim calcmode="lin" valueType="num">
                                      <p:cBhvr>
                                        <p:cTn id="13" dur="500" fill="hold"/>
                                        <p:tgtEl>
                                          <p:spTgt spid="10854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8547">
                                            <p:txEl>
                                              <p:pRg st="0" end="0"/>
                                            </p:txEl>
                                          </p:spTgt>
                                        </p:tgtEl>
                                        <p:attrNameLst>
                                          <p:attrName>style.visibility</p:attrName>
                                        </p:attrNameLst>
                                      </p:cBhvr>
                                      <p:to>
                                        <p:strVal val="visible"/>
                                      </p:to>
                                    </p:set>
                                    <p:anim calcmode="lin" valueType="num">
                                      <p:cBhvr additive="base">
                                        <p:cTn id="18"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Salvation: the Christian life</a:t>
            </a:r>
          </a:p>
        </p:txBody>
      </p:sp>
      <p:sp>
        <p:nvSpPr>
          <p:cNvPr id="128003" name="Rectangle 3"/>
          <p:cNvSpPr>
            <a:spLocks noGrp="1" noChangeArrowheads="1"/>
          </p:cNvSpPr>
          <p:nvPr>
            <p:ph type="body" idx="1"/>
          </p:nvPr>
        </p:nvSpPr>
        <p:spPr/>
        <p:txBody>
          <a:bodyPr/>
          <a:lstStyle/>
          <a:p>
            <a:pPr eaLnBrk="1" hangingPunct="1">
              <a:buFont typeface="Wingdings" pitchFamily="2" charset="2"/>
              <a:buNone/>
            </a:pPr>
            <a:r>
              <a:rPr lang="en-US" altLang="en-US" sz="2800" smtClean="0"/>
              <a:t>We are safe!</a:t>
            </a:r>
          </a:p>
          <a:p>
            <a:pPr eaLnBrk="1" hangingPunct="1"/>
            <a:r>
              <a:rPr lang="en-US" altLang="en-US" sz="2800" smtClean="0"/>
              <a:t>No one can snatch them out of my Father</a:t>
            </a:r>
            <a:r>
              <a:rPr lang="en-US" altLang="en-US" sz="2800" smtClean="0">
                <a:cs typeface="Tahoma" pitchFamily="34" charset="0"/>
              </a:rPr>
              <a:t>'</a:t>
            </a:r>
            <a:r>
              <a:rPr lang="en-US" altLang="en-US" sz="2800" smtClean="0"/>
              <a:t>s hand (John 10:29)</a:t>
            </a:r>
          </a:p>
          <a:p>
            <a:pPr eaLnBrk="1" hangingPunct="1"/>
            <a:r>
              <a:rPr lang="en-US" altLang="en-US" sz="2800" smtClean="0"/>
              <a:t>I am convinced that neither death nor life, neither angels nor demons … nor anything else in all creation, will be able to separate us from the love of God that is in Christ Jesus our Lord (Rom 8:38-39)</a:t>
            </a:r>
          </a:p>
        </p:txBody>
      </p:sp>
    </p:spTree>
    <p:custDataLst>
      <p:tags r:id="rId1"/>
    </p:custDataLst>
  </p:cSld>
  <p:clrMapOvr>
    <a:masterClrMapping/>
  </p:clrMapOvr>
  <p:transition advTm="631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checkerboard(across)">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checkerboard(across)">
                                      <p:cBhvr>
                                        <p:cTn id="12" dur="500"/>
                                        <p:tgtEl>
                                          <p:spTgt spid="128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checkerboard(across)">
                                      <p:cBhvr>
                                        <p:cTn id="17"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p:txBody>
          <a:bodyPr/>
          <a:lstStyle/>
          <a:p>
            <a:pPr eaLnBrk="1" hangingPunct="1"/>
            <a:r>
              <a:rPr lang="en-US" altLang="en-US" smtClean="0"/>
              <a:t>Redemption</a:t>
            </a:r>
          </a:p>
        </p:txBody>
      </p:sp>
      <p:sp>
        <p:nvSpPr>
          <p:cNvPr id="98307" name="Rectangle 3"/>
          <p:cNvSpPr>
            <a:spLocks noGrp="1" noChangeArrowheads="1"/>
          </p:cNvSpPr>
          <p:nvPr>
            <p:ph type="subTitle" idx="1"/>
          </p:nvPr>
        </p:nvSpPr>
        <p:spPr/>
        <p:txBody>
          <a:bodyPr/>
          <a:lstStyle/>
          <a:p>
            <a:pPr algn="l" eaLnBrk="1" hangingPunct="1"/>
            <a:r>
              <a:rPr lang="en-US" altLang="en-US" smtClean="0"/>
              <a:t>Purchased </a:t>
            </a:r>
          </a:p>
          <a:p>
            <a:pPr algn="l" eaLnBrk="1" hangingPunct="1"/>
            <a:r>
              <a:rPr lang="en-US" altLang="en-US" smtClean="0"/>
              <a:t>from slavery</a:t>
            </a:r>
          </a:p>
        </p:txBody>
      </p:sp>
      <p:pic>
        <p:nvPicPr>
          <p:cNvPr id="98309" name="Picture 5" descr="slav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60525"/>
            <a:ext cx="44100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76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500" fill="hold"/>
                                        <p:tgtEl>
                                          <p:spTgt spid="98306"/>
                                        </p:tgtEl>
                                        <p:attrNameLst>
                                          <p:attrName>ppt_w</p:attrName>
                                        </p:attrNameLst>
                                      </p:cBhvr>
                                      <p:tavLst>
                                        <p:tav tm="0">
                                          <p:val>
                                            <p:fltVal val="0"/>
                                          </p:val>
                                        </p:tav>
                                        <p:tav tm="100000">
                                          <p:val>
                                            <p:strVal val="#ppt_w"/>
                                          </p:val>
                                        </p:tav>
                                      </p:tavLst>
                                    </p:anim>
                                    <p:anim calcmode="lin" valueType="num">
                                      <p:cBhvr>
                                        <p:cTn id="8" dur="500" fill="hold"/>
                                        <p:tgtEl>
                                          <p:spTgt spid="983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98309"/>
                                        </p:tgtEl>
                                        <p:attrNameLst>
                                          <p:attrName>style.visibility</p:attrName>
                                        </p:attrNameLst>
                                      </p:cBhvr>
                                      <p:to>
                                        <p:strVal val="visible"/>
                                      </p:to>
                                    </p:set>
                                    <p:animEffect transition="in" filter="checkerboard(across)">
                                      <p:cBhvr>
                                        <p:cTn id="13" dur="500"/>
                                        <p:tgtEl>
                                          <p:spTgt spid="983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7">
                                            <p:txEl>
                                              <p:pRg st="0" end="0"/>
                                            </p:txEl>
                                          </p:spTgt>
                                        </p:tgtEl>
                                        <p:attrNameLst>
                                          <p:attrName>style.visibility</p:attrName>
                                        </p:attrNameLst>
                                      </p:cBhvr>
                                      <p:to>
                                        <p:strVal val="visible"/>
                                      </p:to>
                                    </p:set>
                                    <p:anim calcmode="lin" valueType="num">
                                      <p:cBhvr additive="base">
                                        <p:cTn id="18"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8307">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8307">
                                            <p:txEl>
                                              <p:pRg st="1" end="1"/>
                                            </p:txEl>
                                          </p:spTgt>
                                        </p:tgtEl>
                                        <p:attrNameLst>
                                          <p:attrName>style.visibility</p:attrName>
                                        </p:attrNameLst>
                                      </p:cBhvr>
                                      <p:to>
                                        <p:strVal val="visible"/>
                                      </p:to>
                                    </p:set>
                                    <p:anim calcmode="lin" valueType="num">
                                      <p:cBhvr additive="base">
                                        <p:cTn id="22"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Redemption</a:t>
            </a:r>
          </a:p>
        </p:txBody>
      </p:sp>
      <p:sp>
        <p:nvSpPr>
          <p:cNvPr id="110595" name="Rectangle 3"/>
          <p:cNvSpPr>
            <a:spLocks noGrp="1" noChangeArrowheads="1"/>
          </p:cNvSpPr>
          <p:nvPr>
            <p:ph type="body" idx="1"/>
          </p:nvPr>
        </p:nvSpPr>
        <p:spPr/>
        <p:txBody>
          <a:bodyPr/>
          <a:lstStyle/>
          <a:p>
            <a:pPr eaLnBrk="1" hangingPunct="1"/>
            <a:r>
              <a:rPr lang="en-US" altLang="en-US" smtClean="0"/>
              <a:t>The problem: In slavery to…</a:t>
            </a:r>
          </a:p>
          <a:p>
            <a:pPr lvl="1" eaLnBrk="1" hangingPunct="1"/>
            <a:r>
              <a:rPr lang="en-US" altLang="en-US" smtClean="0"/>
              <a:t>Sin</a:t>
            </a:r>
          </a:p>
          <a:p>
            <a:pPr lvl="1" eaLnBrk="1" hangingPunct="1"/>
            <a:r>
              <a:rPr lang="en-US" altLang="en-US" smtClean="0"/>
              <a:t>Satan</a:t>
            </a:r>
          </a:p>
          <a:p>
            <a:pPr eaLnBrk="1" hangingPunct="1"/>
            <a:r>
              <a:rPr lang="en-US" altLang="en-US" smtClean="0"/>
              <a:t>The solution:</a:t>
            </a:r>
          </a:p>
          <a:p>
            <a:pPr lvl="1" eaLnBrk="1" hangingPunct="1"/>
            <a:r>
              <a:rPr lang="en-US" altLang="en-US" smtClean="0"/>
              <a:t>Jesus pays the price to buy us back.</a:t>
            </a:r>
          </a:p>
          <a:p>
            <a:pPr eaLnBrk="1" hangingPunct="1"/>
            <a:r>
              <a:rPr lang="en-US" altLang="en-US" smtClean="0"/>
              <a:t>The Christian life:</a:t>
            </a:r>
          </a:p>
          <a:p>
            <a:pPr lvl="1" eaLnBrk="1" hangingPunct="1"/>
            <a:r>
              <a:rPr lang="en-US" altLang="en-US" smtClean="0"/>
              <a:t>We are free!</a:t>
            </a:r>
          </a:p>
        </p:txBody>
      </p:sp>
    </p:spTree>
    <p:custDataLst>
      <p:tags r:id="rId1"/>
    </p:custDataLst>
  </p:cSld>
  <p:clrMapOvr>
    <a:masterClrMapping/>
  </p:clrMapOvr>
  <p:transition advTm="218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0595">
                                            <p:txEl>
                                              <p:pRg st="3" end="3"/>
                                            </p:txEl>
                                          </p:spTgt>
                                        </p:tgtEl>
                                        <p:attrNameLst>
                                          <p:attrName>style.visibility</p:attrName>
                                        </p:attrNameLst>
                                      </p:cBhvr>
                                      <p:to>
                                        <p:strVal val="visible"/>
                                      </p:to>
                                    </p:set>
                                    <p:anim calcmode="lin" valueType="num">
                                      <p:cBhvr additive="base">
                                        <p:cTn id="25" dur="500" fill="hold"/>
                                        <p:tgtEl>
                                          <p:spTgt spid="1105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0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0595">
                                            <p:txEl>
                                              <p:pRg st="4" end="4"/>
                                            </p:txEl>
                                          </p:spTgt>
                                        </p:tgtEl>
                                        <p:attrNameLst>
                                          <p:attrName>style.visibility</p:attrName>
                                        </p:attrNameLst>
                                      </p:cBhvr>
                                      <p:to>
                                        <p:strVal val="visible"/>
                                      </p:to>
                                    </p:set>
                                    <p:anim calcmode="lin" valueType="num">
                                      <p:cBhvr additive="base">
                                        <p:cTn id="31" dur="500" fill="hold"/>
                                        <p:tgtEl>
                                          <p:spTgt spid="1105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05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0595">
                                            <p:txEl>
                                              <p:pRg st="5" end="5"/>
                                            </p:txEl>
                                          </p:spTgt>
                                        </p:tgtEl>
                                        <p:attrNameLst>
                                          <p:attrName>style.visibility</p:attrName>
                                        </p:attrNameLst>
                                      </p:cBhvr>
                                      <p:to>
                                        <p:strVal val="visible"/>
                                      </p:to>
                                    </p:set>
                                    <p:anim calcmode="lin" valueType="num">
                                      <p:cBhvr additive="base">
                                        <p:cTn id="37" dur="500" fill="hold"/>
                                        <p:tgtEl>
                                          <p:spTgt spid="1105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05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0595">
                                            <p:txEl>
                                              <p:pRg st="6" end="6"/>
                                            </p:txEl>
                                          </p:spTgt>
                                        </p:tgtEl>
                                        <p:attrNameLst>
                                          <p:attrName>style.visibility</p:attrName>
                                        </p:attrNameLst>
                                      </p:cBhvr>
                                      <p:to>
                                        <p:strVal val="visible"/>
                                      </p:to>
                                    </p:set>
                                    <p:anim calcmode="lin" valueType="num">
                                      <p:cBhvr additive="base">
                                        <p:cTn id="43" dur="500" fill="hold"/>
                                        <p:tgtEl>
                                          <p:spTgt spid="1105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05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1|2.1"/>
</p:tagLst>
</file>

<file path=ppt/tags/tag10.xml><?xml version="1.0" encoding="utf-8"?>
<p:tagLst xmlns:a="http://schemas.openxmlformats.org/drawingml/2006/main" xmlns:r="http://schemas.openxmlformats.org/officeDocument/2006/relationships" xmlns:p="http://schemas.openxmlformats.org/presentationml/2006/main">
  <p:tag name="TIMING" val="|0.6|4.2|7|6.9"/>
</p:tagLst>
</file>

<file path=ppt/tags/tag11.xml><?xml version="1.0" encoding="utf-8"?>
<p:tagLst xmlns:a="http://schemas.openxmlformats.org/drawingml/2006/main" xmlns:r="http://schemas.openxmlformats.org/officeDocument/2006/relationships" xmlns:p="http://schemas.openxmlformats.org/presentationml/2006/main">
  <p:tag name="TIMING" val="|0.4|7.5|4"/>
</p:tagLst>
</file>

<file path=ppt/tags/tag12.xml><?xml version="1.0" encoding="utf-8"?>
<p:tagLst xmlns:a="http://schemas.openxmlformats.org/drawingml/2006/main" xmlns:r="http://schemas.openxmlformats.org/officeDocument/2006/relationships" xmlns:p="http://schemas.openxmlformats.org/presentationml/2006/main">
  <p:tag name="TIMING" val="|0.9|2.9|6.1"/>
</p:tagLst>
</file>

<file path=ppt/tags/tag13.xml><?xml version="1.0" encoding="utf-8"?>
<p:tagLst xmlns:a="http://schemas.openxmlformats.org/drawingml/2006/main" xmlns:r="http://schemas.openxmlformats.org/officeDocument/2006/relationships" xmlns:p="http://schemas.openxmlformats.org/presentationml/2006/main">
  <p:tag name="TIMING" val="|0.5|1.3|8.1"/>
</p:tagLst>
</file>

<file path=ppt/tags/tag14.xml><?xml version="1.0" encoding="utf-8"?>
<p:tagLst xmlns:a="http://schemas.openxmlformats.org/drawingml/2006/main" xmlns:r="http://schemas.openxmlformats.org/officeDocument/2006/relationships" xmlns:p="http://schemas.openxmlformats.org/presentationml/2006/main">
  <p:tag name="TIMING" val="|0.3|0.8|3.6|1|2.7|1"/>
</p:tagLst>
</file>

<file path=ppt/tags/tag15.xml><?xml version="1.0" encoding="utf-8"?>
<p:tagLst xmlns:a="http://schemas.openxmlformats.org/drawingml/2006/main" xmlns:r="http://schemas.openxmlformats.org/officeDocument/2006/relationships" xmlns:p="http://schemas.openxmlformats.org/presentationml/2006/main">
  <p:tag name="TIMING" val="|0.6|9.5|16.9"/>
</p:tagLst>
</file>

<file path=ppt/tags/tag16.xml><?xml version="1.0" encoding="utf-8"?>
<p:tagLst xmlns:a="http://schemas.openxmlformats.org/drawingml/2006/main" xmlns:r="http://schemas.openxmlformats.org/officeDocument/2006/relationships" xmlns:p="http://schemas.openxmlformats.org/presentationml/2006/main">
  <p:tag name="TIMING" val="|0.5|2.6"/>
</p:tagLst>
</file>

<file path=ppt/tags/tag17.xml><?xml version="1.0" encoding="utf-8"?>
<p:tagLst xmlns:a="http://schemas.openxmlformats.org/drawingml/2006/main" xmlns:r="http://schemas.openxmlformats.org/officeDocument/2006/relationships" xmlns:p="http://schemas.openxmlformats.org/presentationml/2006/main">
  <p:tag name="TIMING" val="|0.5|3|14.3"/>
</p:tagLst>
</file>

<file path=ppt/tags/tag18.xml><?xml version="1.0" encoding="utf-8"?>
<p:tagLst xmlns:a="http://schemas.openxmlformats.org/drawingml/2006/main" xmlns:r="http://schemas.openxmlformats.org/officeDocument/2006/relationships" xmlns:p="http://schemas.openxmlformats.org/presentationml/2006/main">
  <p:tag name="TIMING" val="|0.4|4.8|2.8"/>
</p:tagLst>
</file>

<file path=ppt/tags/tag19.xml><?xml version="1.0" encoding="utf-8"?>
<p:tagLst xmlns:a="http://schemas.openxmlformats.org/drawingml/2006/main" xmlns:r="http://schemas.openxmlformats.org/officeDocument/2006/relationships" xmlns:p="http://schemas.openxmlformats.org/presentationml/2006/main">
  <p:tag name="TIMING" val="|0.3|0.8|5.6|1.2|4.8|3.5|1|4.5"/>
</p:tagLst>
</file>

<file path=ppt/tags/tag2.xml><?xml version="1.0" encoding="utf-8"?>
<p:tagLst xmlns:a="http://schemas.openxmlformats.org/drawingml/2006/main" xmlns:r="http://schemas.openxmlformats.org/officeDocument/2006/relationships" xmlns:p="http://schemas.openxmlformats.org/presentationml/2006/main">
  <p:tag name="TIMING" val="|22.5|5.1|2.3|1.8|2|2.1|2.4|1.7|1.4|1.9|2.3"/>
</p:tagLst>
</file>

<file path=ppt/tags/tag20.xml><?xml version="1.0" encoding="utf-8"?>
<p:tagLst xmlns:a="http://schemas.openxmlformats.org/drawingml/2006/main" xmlns:r="http://schemas.openxmlformats.org/officeDocument/2006/relationships" xmlns:p="http://schemas.openxmlformats.org/presentationml/2006/main">
  <p:tag name="TIMING" val="|0.6|1.8|88.1"/>
</p:tagLst>
</file>

<file path=ppt/tags/tag21.xml><?xml version="1.0" encoding="utf-8"?>
<p:tagLst xmlns:a="http://schemas.openxmlformats.org/drawingml/2006/main" xmlns:r="http://schemas.openxmlformats.org/officeDocument/2006/relationships" xmlns:p="http://schemas.openxmlformats.org/presentationml/2006/main">
  <p:tag name="TIMING" val="|0.3|4|13.8|8|2.4"/>
</p:tagLst>
</file>

<file path=ppt/tags/tag22.xml><?xml version="1.0" encoding="utf-8"?>
<p:tagLst xmlns:a="http://schemas.openxmlformats.org/drawingml/2006/main" xmlns:r="http://schemas.openxmlformats.org/officeDocument/2006/relationships" xmlns:p="http://schemas.openxmlformats.org/presentationml/2006/main">
  <p:tag name="TIMING" val="|2.7|3.6|8.2|1.9"/>
</p:tagLst>
</file>

<file path=ppt/tags/tag23.xml><?xml version="1.0" encoding="utf-8"?>
<p:tagLst xmlns:a="http://schemas.openxmlformats.org/drawingml/2006/main" xmlns:r="http://schemas.openxmlformats.org/officeDocument/2006/relationships" xmlns:p="http://schemas.openxmlformats.org/presentationml/2006/main">
  <p:tag name="TIMING" val="|0.4|1.6|6"/>
</p:tagLst>
</file>

<file path=ppt/tags/tag24.xml><?xml version="1.0" encoding="utf-8"?>
<p:tagLst xmlns:a="http://schemas.openxmlformats.org/drawingml/2006/main" xmlns:r="http://schemas.openxmlformats.org/officeDocument/2006/relationships" xmlns:p="http://schemas.openxmlformats.org/presentationml/2006/main">
  <p:tag name="TIMING" val="|0.4|0.7|1.9|0.7|5.1|1"/>
</p:tagLst>
</file>

<file path=ppt/tags/tag25.xml><?xml version="1.0" encoding="utf-8"?>
<p:tagLst xmlns:a="http://schemas.openxmlformats.org/drawingml/2006/main" xmlns:r="http://schemas.openxmlformats.org/officeDocument/2006/relationships" xmlns:p="http://schemas.openxmlformats.org/presentationml/2006/main">
  <p:tag name="TIMING" val="|0.4|4.7|6.6"/>
</p:tagLst>
</file>

<file path=ppt/tags/tag26.xml><?xml version="1.0" encoding="utf-8"?>
<p:tagLst xmlns:a="http://schemas.openxmlformats.org/drawingml/2006/main" xmlns:r="http://schemas.openxmlformats.org/officeDocument/2006/relationships" xmlns:p="http://schemas.openxmlformats.org/presentationml/2006/main">
  <p:tag name="TIMING" val="|0.3|3.9|32.2"/>
</p:tagLst>
</file>

<file path=ppt/tags/tag27.xml><?xml version="1.0" encoding="utf-8"?>
<p:tagLst xmlns:a="http://schemas.openxmlformats.org/drawingml/2006/main" xmlns:r="http://schemas.openxmlformats.org/officeDocument/2006/relationships" xmlns:p="http://schemas.openxmlformats.org/presentationml/2006/main">
  <p:tag name="TIMING" val="|0.6|4.6|24.5"/>
</p:tagLst>
</file>

<file path=ppt/tags/tag28.xml><?xml version="1.0" encoding="utf-8"?>
<p:tagLst xmlns:a="http://schemas.openxmlformats.org/drawingml/2006/main" xmlns:r="http://schemas.openxmlformats.org/officeDocument/2006/relationships" xmlns:p="http://schemas.openxmlformats.org/presentationml/2006/main">
  <p:tag name="TIMING" val="|0.3|0.9|1.1"/>
</p:tagLst>
</file>

<file path=ppt/tags/tag29.xml><?xml version="1.0" encoding="utf-8"?>
<p:tagLst xmlns:a="http://schemas.openxmlformats.org/drawingml/2006/main" xmlns:r="http://schemas.openxmlformats.org/officeDocument/2006/relationships" xmlns:p="http://schemas.openxmlformats.org/presentationml/2006/main">
  <p:tag name="TIMING" val="|0.4|1.8|4.1|0.8|3.9|1.5"/>
</p:tagLst>
</file>

<file path=ppt/tags/tag3.xml><?xml version="1.0" encoding="utf-8"?>
<p:tagLst xmlns:a="http://schemas.openxmlformats.org/drawingml/2006/main" xmlns:r="http://schemas.openxmlformats.org/officeDocument/2006/relationships" xmlns:p="http://schemas.openxmlformats.org/presentationml/2006/main">
  <p:tag name="TIMING" val="|0.9|3|6"/>
</p:tagLst>
</file>

<file path=ppt/tags/tag30.xml><?xml version="1.0" encoding="utf-8"?>
<p:tagLst xmlns:a="http://schemas.openxmlformats.org/drawingml/2006/main" xmlns:r="http://schemas.openxmlformats.org/officeDocument/2006/relationships" xmlns:p="http://schemas.openxmlformats.org/presentationml/2006/main">
  <p:tag name="TIMING" val="|0.4|5.8|7.4"/>
</p:tagLst>
</file>

<file path=ppt/tags/tag31.xml><?xml version="1.0" encoding="utf-8"?>
<p:tagLst xmlns:a="http://schemas.openxmlformats.org/drawingml/2006/main" xmlns:r="http://schemas.openxmlformats.org/officeDocument/2006/relationships" xmlns:p="http://schemas.openxmlformats.org/presentationml/2006/main">
  <p:tag name="TIMING" val="|0.3|7|15.8"/>
</p:tagLst>
</file>

<file path=ppt/tags/tag32.xml><?xml version="1.0" encoding="utf-8"?>
<p:tagLst xmlns:a="http://schemas.openxmlformats.org/drawingml/2006/main" xmlns:r="http://schemas.openxmlformats.org/officeDocument/2006/relationships" xmlns:p="http://schemas.openxmlformats.org/presentationml/2006/main">
  <p:tag name="TIMING" val="|0.3|3.5|7"/>
</p:tagLst>
</file>

<file path=ppt/tags/tag33.xml><?xml version="1.0" encoding="utf-8"?>
<p:tagLst xmlns:a="http://schemas.openxmlformats.org/drawingml/2006/main" xmlns:r="http://schemas.openxmlformats.org/officeDocument/2006/relationships" xmlns:p="http://schemas.openxmlformats.org/presentationml/2006/main">
  <p:tag name="TIMING" val="|0.4|1.8|1.1"/>
</p:tagLst>
</file>

<file path=ppt/tags/tag34.xml><?xml version="1.0" encoding="utf-8"?>
<p:tagLst xmlns:a="http://schemas.openxmlformats.org/drawingml/2006/main" xmlns:r="http://schemas.openxmlformats.org/officeDocument/2006/relationships" xmlns:p="http://schemas.openxmlformats.org/presentationml/2006/main">
  <p:tag name="TIMING" val="|0.4|0.9|2.9|3.3|2.1|2.7|1.8|8.7"/>
</p:tagLst>
</file>

<file path=ppt/tags/tag35.xml><?xml version="1.0" encoding="utf-8"?>
<p:tagLst xmlns:a="http://schemas.openxmlformats.org/drawingml/2006/main" xmlns:r="http://schemas.openxmlformats.org/officeDocument/2006/relationships" xmlns:p="http://schemas.openxmlformats.org/presentationml/2006/main">
  <p:tag name="TIMING" val="|0.5|2.8|18.5|3.5"/>
</p:tagLst>
</file>

<file path=ppt/tags/tag36.xml><?xml version="1.0" encoding="utf-8"?>
<p:tagLst xmlns:a="http://schemas.openxmlformats.org/drawingml/2006/main" xmlns:r="http://schemas.openxmlformats.org/officeDocument/2006/relationships" xmlns:p="http://schemas.openxmlformats.org/presentationml/2006/main">
  <p:tag name="TIMING" val="|0.3|4.8|10.1"/>
</p:tagLst>
</file>

<file path=ppt/tags/tag37.xml><?xml version="1.0" encoding="utf-8"?>
<p:tagLst xmlns:a="http://schemas.openxmlformats.org/drawingml/2006/main" xmlns:r="http://schemas.openxmlformats.org/officeDocument/2006/relationships" xmlns:p="http://schemas.openxmlformats.org/presentationml/2006/main">
  <p:tag name="TIMING" val="|0.3|3.4|14.6|3.6"/>
</p:tagLst>
</file>

<file path=ppt/tags/tag38.xml><?xml version="1.0" encoding="utf-8"?>
<p:tagLst xmlns:a="http://schemas.openxmlformats.org/drawingml/2006/main" xmlns:r="http://schemas.openxmlformats.org/officeDocument/2006/relationships" xmlns:p="http://schemas.openxmlformats.org/presentationml/2006/main">
  <p:tag name="TIMING" val="|0.4|0.9|8.4"/>
</p:tagLst>
</file>

<file path=ppt/tags/tag39.xml><?xml version="1.0" encoding="utf-8"?>
<p:tagLst xmlns:a="http://schemas.openxmlformats.org/drawingml/2006/main" xmlns:r="http://schemas.openxmlformats.org/officeDocument/2006/relationships" xmlns:p="http://schemas.openxmlformats.org/presentationml/2006/main">
  <p:tag name="TIMING" val="|0.4|0.7|5.4|4.5|0.9|2.9|1.1|3.1"/>
</p:tagLst>
</file>

<file path=ppt/tags/tag4.xml><?xml version="1.0" encoding="utf-8"?>
<p:tagLst xmlns:a="http://schemas.openxmlformats.org/drawingml/2006/main" xmlns:r="http://schemas.openxmlformats.org/officeDocument/2006/relationships" xmlns:p="http://schemas.openxmlformats.org/presentationml/2006/main">
  <p:tag name="TIMING" val="|0.3|1.8|2.9|2.6|2.4|1.6|4.4|1.5"/>
</p:tagLst>
</file>

<file path=ppt/tags/tag40.xml><?xml version="1.0" encoding="utf-8"?>
<p:tagLst xmlns:a="http://schemas.openxmlformats.org/drawingml/2006/main" xmlns:r="http://schemas.openxmlformats.org/officeDocument/2006/relationships" xmlns:p="http://schemas.openxmlformats.org/presentationml/2006/main">
  <p:tag name="TIMING" val="|0.4|4.6|9.1|1.7"/>
</p:tagLst>
</file>

<file path=ppt/tags/tag41.xml><?xml version="1.0" encoding="utf-8"?>
<p:tagLst xmlns:a="http://schemas.openxmlformats.org/drawingml/2006/main" xmlns:r="http://schemas.openxmlformats.org/officeDocument/2006/relationships" xmlns:p="http://schemas.openxmlformats.org/presentationml/2006/main">
  <p:tag name="TIMING" val="|0.3|4.7|10.8"/>
</p:tagLst>
</file>

<file path=ppt/tags/tag42.xml><?xml version="1.0" encoding="utf-8"?>
<p:tagLst xmlns:a="http://schemas.openxmlformats.org/drawingml/2006/main" xmlns:r="http://schemas.openxmlformats.org/officeDocument/2006/relationships" xmlns:p="http://schemas.openxmlformats.org/presentationml/2006/main">
  <p:tag name="TIMING" val="|1.7|2.9|6.8|1.9"/>
</p:tagLst>
</file>

<file path=ppt/tags/tag43.xml><?xml version="1.0" encoding="utf-8"?>
<p:tagLst xmlns:a="http://schemas.openxmlformats.org/drawingml/2006/main" xmlns:r="http://schemas.openxmlformats.org/officeDocument/2006/relationships" xmlns:p="http://schemas.openxmlformats.org/presentationml/2006/main">
  <p:tag name="TIMING" val="|0.3|1.1|8.1"/>
</p:tagLst>
</file>

<file path=ppt/tags/tag44.xml><?xml version="1.0" encoding="utf-8"?>
<p:tagLst xmlns:a="http://schemas.openxmlformats.org/drawingml/2006/main" xmlns:r="http://schemas.openxmlformats.org/officeDocument/2006/relationships" xmlns:p="http://schemas.openxmlformats.org/presentationml/2006/main">
  <p:tag name="TIMING" val="|0.4|0.7|4|0.8|6.2|1.1"/>
</p:tagLst>
</file>

<file path=ppt/tags/tag45.xml><?xml version="1.0" encoding="utf-8"?>
<p:tagLst xmlns:a="http://schemas.openxmlformats.org/drawingml/2006/main" xmlns:r="http://schemas.openxmlformats.org/officeDocument/2006/relationships" xmlns:p="http://schemas.openxmlformats.org/presentationml/2006/main">
  <p:tag name="TIMING" val="|0.3|4|14.3"/>
</p:tagLst>
</file>

<file path=ppt/tags/tag46.xml><?xml version="1.0" encoding="utf-8"?>
<p:tagLst xmlns:a="http://schemas.openxmlformats.org/drawingml/2006/main" xmlns:r="http://schemas.openxmlformats.org/officeDocument/2006/relationships" xmlns:p="http://schemas.openxmlformats.org/presentationml/2006/main">
  <p:tag name="TIMING" val="|0.6|8.4|8.6"/>
</p:tagLst>
</file>

<file path=ppt/tags/tag47.xml><?xml version="1.0" encoding="utf-8"?>
<p:tagLst xmlns:a="http://schemas.openxmlformats.org/drawingml/2006/main" xmlns:r="http://schemas.openxmlformats.org/officeDocument/2006/relationships" xmlns:p="http://schemas.openxmlformats.org/presentationml/2006/main">
  <p:tag name="TIMING" val="|0.4|5.2|22.2"/>
</p:tagLst>
</file>

<file path=ppt/tags/tag48.xml><?xml version="1.0" encoding="utf-8"?>
<p:tagLst xmlns:a="http://schemas.openxmlformats.org/drawingml/2006/main" xmlns:r="http://schemas.openxmlformats.org/officeDocument/2006/relationships" xmlns:p="http://schemas.openxmlformats.org/presentationml/2006/main">
  <p:tag name="TIMING" val="|0.5|1.2|7.4"/>
</p:tagLst>
</file>

<file path=ppt/tags/tag49.xml><?xml version="1.0" encoding="utf-8"?>
<p:tagLst xmlns:a="http://schemas.openxmlformats.org/drawingml/2006/main" xmlns:r="http://schemas.openxmlformats.org/officeDocument/2006/relationships" xmlns:p="http://schemas.openxmlformats.org/presentationml/2006/main">
  <p:tag name="TIMING" val="|0.4|0.9|2.1|1|4.3|1.6"/>
</p:tagLst>
</file>

<file path=ppt/tags/tag5.xml><?xml version="1.0" encoding="utf-8"?>
<p:tagLst xmlns:a="http://schemas.openxmlformats.org/drawingml/2006/main" xmlns:r="http://schemas.openxmlformats.org/officeDocument/2006/relationships" xmlns:p="http://schemas.openxmlformats.org/presentationml/2006/main">
  <p:tag name="TIMING" val="|3.5|2.5|11.7|1.5|56.3|13"/>
</p:tagLst>
</file>

<file path=ppt/tags/tag50.xml><?xml version="1.0" encoding="utf-8"?>
<p:tagLst xmlns:a="http://schemas.openxmlformats.org/drawingml/2006/main" xmlns:r="http://schemas.openxmlformats.org/officeDocument/2006/relationships" xmlns:p="http://schemas.openxmlformats.org/presentationml/2006/main">
  <p:tag name="TIMING" val="|0.7|1.4|33.6"/>
</p:tagLst>
</file>

<file path=ppt/tags/tag51.xml><?xml version="1.0" encoding="utf-8"?>
<p:tagLst xmlns:a="http://schemas.openxmlformats.org/drawingml/2006/main" xmlns:r="http://schemas.openxmlformats.org/officeDocument/2006/relationships" xmlns:p="http://schemas.openxmlformats.org/presentationml/2006/main">
  <p:tag name="TIMING" val="|0.3|4.8|9.1"/>
</p:tagLst>
</file>

<file path=ppt/tags/tag52.xml><?xml version="1.0" encoding="utf-8"?>
<p:tagLst xmlns:a="http://schemas.openxmlformats.org/drawingml/2006/main" xmlns:r="http://schemas.openxmlformats.org/officeDocument/2006/relationships" xmlns:p="http://schemas.openxmlformats.org/presentationml/2006/main">
  <p:tag name="TIMING" val="|0.4|3.6|26|8.4"/>
</p:tagLst>
</file>

<file path=ppt/tags/tag53.xml><?xml version="1.0" encoding="utf-8"?>
<p:tagLst xmlns:a="http://schemas.openxmlformats.org/drawingml/2006/main" xmlns:r="http://schemas.openxmlformats.org/officeDocument/2006/relationships" xmlns:p="http://schemas.openxmlformats.org/presentationml/2006/main">
  <p:tag name="TIMING" val="|0.2|1.1|3.2"/>
</p:tagLst>
</file>

<file path=ppt/tags/tag54.xml><?xml version="1.0" encoding="utf-8"?>
<p:tagLst xmlns:a="http://schemas.openxmlformats.org/drawingml/2006/main" xmlns:r="http://schemas.openxmlformats.org/officeDocument/2006/relationships" xmlns:p="http://schemas.openxmlformats.org/presentationml/2006/main">
  <p:tag name="TIMING" val="|0.5|6.8|1.3|0.8|4.2|1.2"/>
</p:tagLst>
</file>

<file path=ppt/tags/tag55.xml><?xml version="1.0" encoding="utf-8"?>
<p:tagLst xmlns:a="http://schemas.openxmlformats.org/drawingml/2006/main" xmlns:r="http://schemas.openxmlformats.org/officeDocument/2006/relationships" xmlns:p="http://schemas.openxmlformats.org/presentationml/2006/main">
  <p:tag name="TIMING" val="|0.3|4.3|11"/>
</p:tagLst>
</file>

<file path=ppt/tags/tag56.xml><?xml version="1.0" encoding="utf-8"?>
<p:tagLst xmlns:a="http://schemas.openxmlformats.org/drawingml/2006/main" xmlns:r="http://schemas.openxmlformats.org/officeDocument/2006/relationships" xmlns:p="http://schemas.openxmlformats.org/presentationml/2006/main">
  <p:tag name="TIMING" val="|0.3|7.4|8.4"/>
</p:tagLst>
</file>

<file path=ppt/tags/tag57.xml><?xml version="1.0" encoding="utf-8"?>
<p:tagLst xmlns:a="http://schemas.openxmlformats.org/drawingml/2006/main" xmlns:r="http://schemas.openxmlformats.org/officeDocument/2006/relationships" xmlns:p="http://schemas.openxmlformats.org/presentationml/2006/main">
  <p:tag name="TIMING" val="|0.5|7.8|8.2|7.1"/>
</p:tagLst>
</file>

<file path=ppt/tags/tag58.xml><?xml version="1.0" encoding="utf-8"?>
<p:tagLst xmlns:a="http://schemas.openxmlformats.org/drawingml/2006/main" xmlns:r="http://schemas.openxmlformats.org/officeDocument/2006/relationships" xmlns:p="http://schemas.openxmlformats.org/presentationml/2006/main">
  <p:tag name="TIMING" val="|1.2|2.3|1.3|1.4|1.8|1.4|2.3|1.4|1.6|1.9|2"/>
</p:tagLst>
</file>

<file path=ppt/tags/tag59.xml><?xml version="1.0" encoding="utf-8"?>
<p:tagLst xmlns:a="http://schemas.openxmlformats.org/drawingml/2006/main" xmlns:r="http://schemas.openxmlformats.org/officeDocument/2006/relationships" xmlns:p="http://schemas.openxmlformats.org/presentationml/2006/main">
  <p:tag name="TIMING" val="|0.6|3.1|6.1"/>
</p:tagLst>
</file>

<file path=ppt/tags/tag6.xml><?xml version="1.0" encoding="utf-8"?>
<p:tagLst xmlns:a="http://schemas.openxmlformats.org/drawingml/2006/main" xmlns:r="http://schemas.openxmlformats.org/officeDocument/2006/relationships" xmlns:p="http://schemas.openxmlformats.org/presentationml/2006/main">
  <p:tag name="TIMING" val="|0.5|4.8|24.8"/>
</p:tagLst>
</file>

<file path=ppt/tags/tag60.xml><?xml version="1.0" encoding="utf-8"?>
<p:tagLst xmlns:a="http://schemas.openxmlformats.org/drawingml/2006/main" xmlns:r="http://schemas.openxmlformats.org/officeDocument/2006/relationships" xmlns:p="http://schemas.openxmlformats.org/presentationml/2006/main">
  <p:tag name="TIMING" val="|0.4|2.1|2.8"/>
</p:tagLst>
</file>

<file path=ppt/tags/tag7.xml><?xml version="1.0" encoding="utf-8"?>
<p:tagLst xmlns:a="http://schemas.openxmlformats.org/drawingml/2006/main" xmlns:r="http://schemas.openxmlformats.org/officeDocument/2006/relationships" xmlns:p="http://schemas.openxmlformats.org/presentationml/2006/main">
  <p:tag name="TIMING" val="|0.4|5.7|7.8"/>
</p:tagLst>
</file>

<file path=ppt/tags/tag8.xml><?xml version="1.0" encoding="utf-8"?>
<p:tagLst xmlns:a="http://schemas.openxmlformats.org/drawingml/2006/main" xmlns:r="http://schemas.openxmlformats.org/officeDocument/2006/relationships" xmlns:p="http://schemas.openxmlformats.org/presentationml/2006/main">
  <p:tag name="TIMING" val="|0.5|1.6|33.7"/>
</p:tagLst>
</file>

<file path=ppt/tags/tag9.xml><?xml version="1.0" encoding="utf-8"?>
<p:tagLst xmlns:a="http://schemas.openxmlformats.org/drawingml/2006/main" xmlns:r="http://schemas.openxmlformats.org/officeDocument/2006/relationships" xmlns:p="http://schemas.openxmlformats.org/presentationml/2006/main">
  <p:tag name="TIMING" val="|0.4|3.3|2.6|3.2|1.9|4.4|1.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395</TotalTime>
  <Words>2553</Words>
  <Application>Microsoft Office PowerPoint</Application>
  <PresentationFormat>On-screen Show (4:3)</PresentationFormat>
  <Paragraphs>292</Paragraphs>
  <Slides>60</Slides>
  <Notes>0</Notes>
  <HiddenSlides>0</HiddenSlides>
  <MMClips>1</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Blends</vt:lpstr>
      <vt:lpstr>Biblical Pictures  of Salvation</vt:lpstr>
      <vt:lpstr>Biblical Pictures of Salvation</vt:lpstr>
      <vt:lpstr>Salvation</vt:lpstr>
      <vt:lpstr>Salvation</vt:lpstr>
      <vt:lpstr>Salvation: the problem</vt:lpstr>
      <vt:lpstr>Salvation: the solution</vt:lpstr>
      <vt:lpstr>Salvation: the Christian life</vt:lpstr>
      <vt:lpstr>Redemption</vt:lpstr>
      <vt:lpstr>Redemption</vt:lpstr>
      <vt:lpstr>Redemption: the problem</vt:lpstr>
      <vt:lpstr>Redemption: the solution</vt:lpstr>
      <vt:lpstr>Redemption: the Christian life</vt:lpstr>
      <vt:lpstr>Pardon</vt:lpstr>
      <vt:lpstr>Pardon</vt:lpstr>
      <vt:lpstr>Pardon: the problem</vt:lpstr>
      <vt:lpstr>Pardon: the solution</vt:lpstr>
      <vt:lpstr>Pardon: the Christian life</vt:lpstr>
      <vt:lpstr>Justification</vt:lpstr>
      <vt:lpstr>Justification</vt:lpstr>
      <vt:lpstr>Justification: the problem</vt:lpstr>
      <vt:lpstr>Justification: the solution</vt:lpstr>
      <vt:lpstr>Justification: the Christian life</vt:lpstr>
      <vt:lpstr>Cleansing</vt:lpstr>
      <vt:lpstr>Cleansing</vt:lpstr>
      <vt:lpstr>Cleansing: the problem</vt:lpstr>
      <vt:lpstr>Cleansing: the solution</vt:lpstr>
      <vt:lpstr>Cleansing: the Christian life</vt:lpstr>
      <vt:lpstr>Healing</vt:lpstr>
      <vt:lpstr>Healing</vt:lpstr>
      <vt:lpstr>Healing: the problem</vt:lpstr>
      <vt:lpstr>Healing: the solution</vt:lpstr>
      <vt:lpstr>Healing: the Christian life</vt:lpstr>
      <vt:lpstr>Reconciliation</vt:lpstr>
      <vt:lpstr>Reconciliation</vt:lpstr>
      <vt:lpstr>Reconciliation: the problem</vt:lpstr>
      <vt:lpstr>Reconciliation: the solution</vt:lpstr>
      <vt:lpstr>Reconciliation: Christian life</vt:lpstr>
      <vt:lpstr>Adoption</vt:lpstr>
      <vt:lpstr>Adoption</vt:lpstr>
      <vt:lpstr>Adoption: the problem</vt:lpstr>
      <vt:lpstr>Adoption: the solution</vt:lpstr>
      <vt:lpstr>Adoption: the Christian life</vt:lpstr>
      <vt:lpstr>Regeneration</vt:lpstr>
      <vt:lpstr>Regeneration</vt:lpstr>
      <vt:lpstr>Regeneration: the problem</vt:lpstr>
      <vt:lpstr>Regeneration: the solution</vt:lpstr>
      <vt:lpstr>Regeneration: Christian life</vt:lpstr>
      <vt:lpstr>Resurrection</vt:lpstr>
      <vt:lpstr>Resurrection</vt:lpstr>
      <vt:lpstr>Resurrection: the problem</vt:lpstr>
      <vt:lpstr>Resurrection: the solution</vt:lpstr>
      <vt:lpstr>Resurrection: Christian life</vt:lpstr>
      <vt:lpstr>Creation</vt:lpstr>
      <vt:lpstr>Creation</vt:lpstr>
      <vt:lpstr>Creation: the problem</vt:lpstr>
      <vt:lpstr>Creation: the solution</vt:lpstr>
      <vt:lpstr>Creation: the Christian life</vt:lpstr>
      <vt:lpstr>Biblical Pictures of Salvation</vt:lpstr>
      <vt:lpstr>Our Salvation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Pictures of Salvation</dc:title>
  <dc:creator>RC Newman</dc:creator>
  <cp:lastModifiedBy>Newman</cp:lastModifiedBy>
  <cp:revision>257</cp:revision>
  <cp:lastPrinted>1601-01-01T00:00:00Z</cp:lastPrinted>
  <dcterms:created xsi:type="dcterms:W3CDTF">2003-11-11T17:27:50Z</dcterms:created>
  <dcterms:modified xsi:type="dcterms:W3CDTF">2015-07-03T00:00:18Z</dcterms:modified>
</cp:coreProperties>
</file>