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handoutMasterIdLst>
    <p:handoutMasterId r:id="rId2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4" r:id="rId16"/>
    <p:sldId id="275" r:id="rId17"/>
    <p:sldId id="276" r:id="rId18"/>
    <p:sldId id="270" r:id="rId19"/>
    <p:sldId id="277" r:id="rId20"/>
    <p:sldId id="278" r:id="rId21"/>
    <p:sldId id="279" r:id="rId22"/>
    <p:sldId id="271" r:id="rId23"/>
    <p:sldId id="272" r:id="rId24"/>
    <p:sldId id="273" r:id="rId2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7" autoAdjust="0"/>
    <p:restoredTop sz="94655"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ltLang="en-US"/>
          </a:p>
        </p:txBody>
      </p:sp>
      <p:sp>
        <p:nvSpPr>
          <p:cNvPr id="593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ltLang="en-US"/>
          </a:p>
        </p:txBody>
      </p:sp>
      <p:sp>
        <p:nvSpPr>
          <p:cNvPr id="593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ltLang="en-US"/>
          </a:p>
        </p:txBody>
      </p:sp>
      <p:sp>
        <p:nvSpPr>
          <p:cNvPr id="593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F29139A0-F2A4-424E-9F03-7EDABCE4794C}" type="slidenum">
              <a:rPr lang="en-US" altLang="en-US"/>
              <a:pPr/>
              <a:t>‹#›</a:t>
            </a:fld>
            <a:endParaRPr lang="en-US" altLang="en-US"/>
          </a:p>
        </p:txBody>
      </p:sp>
    </p:spTree>
    <p:extLst>
      <p:ext uri="{BB962C8B-B14F-4D97-AF65-F5344CB8AC3E}">
        <p14:creationId xmlns:p14="http://schemas.microsoft.com/office/powerpoint/2010/main" val="390561896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128" name="Group 32"/>
          <p:cNvGrpSpPr>
            <a:grpSpLocks/>
          </p:cNvGrpSpPr>
          <p:nvPr/>
        </p:nvGrpSpPr>
        <p:grpSpPr bwMode="auto">
          <a:xfrm>
            <a:off x="-31750" y="0"/>
            <a:ext cx="9178925" cy="6924675"/>
            <a:chOff x="-20" y="0"/>
            <a:chExt cx="5782" cy="4362"/>
          </a:xfrm>
        </p:grpSpPr>
        <p:sp>
          <p:nvSpPr>
            <p:cNvPr id="4124" name="Rectangle 28" descr="Stonbk"/>
            <p:cNvSpPr>
              <a:spLocks noChangeArrowheads="1"/>
            </p:cNvSpPr>
            <p:nvPr userDrawn="1"/>
          </p:nvSpPr>
          <p:spPr bwMode="white">
            <a:xfrm>
              <a:off x="-15" y="5"/>
              <a:ext cx="5775" cy="4311"/>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5" name="Rectangle 9"/>
            <p:cNvSpPr>
              <a:spLocks noChangeArrowheads="1"/>
            </p:cNvSpPr>
            <p:nvPr userDrawn="1"/>
          </p:nvSpPr>
          <p:spPr bwMode="ltGray">
            <a:xfrm>
              <a:off x="0" y="0"/>
              <a:ext cx="743" cy="4334"/>
            </a:xfrm>
            <a:prstGeom prst="rect">
              <a:avLst/>
            </a:prstGeom>
            <a:gradFill rotWithShape="0">
              <a:gsLst>
                <a:gs pos="0">
                  <a:schemeClr val="folHlink"/>
                </a:gs>
                <a:gs pos="50000">
                  <a:schemeClr val="folHlink">
                    <a:gamma/>
                    <a:shade val="46275"/>
                    <a:invGamma/>
                  </a:schemeClr>
                </a:gs>
                <a:gs pos="100000">
                  <a:schemeClr val="fo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6" name="Rectangle 10"/>
            <p:cNvSpPr>
              <a:spLocks noChangeArrowheads="1"/>
            </p:cNvSpPr>
            <p:nvPr userDrawn="1"/>
          </p:nvSpPr>
          <p:spPr bwMode="hidden">
            <a:xfrm>
              <a:off x="695" y="0"/>
              <a:ext cx="50" cy="436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107" name="Picture 11" descr="Astonbnr"/>
            <p:cNvPicPr>
              <a:picLocks noChangeAspect="1" noChangeArrowheads="1"/>
            </p:cNvPicPr>
            <p:nvPr userDrawn="1"/>
          </p:nvPicPr>
          <p:blipFill>
            <a:blip r:embed="rId3">
              <a:extLst>
                <a:ext uri="{28A0092B-C50C-407E-A947-70E740481C1C}">
                  <a14:useLocalDpi xmlns:a14="http://schemas.microsoft.com/office/drawing/2010/main" val="0"/>
                </a:ext>
              </a:extLst>
            </a:blip>
            <a:srcRect t="15163"/>
            <a:stretch>
              <a:fillRect/>
            </a:stretch>
          </p:blipFill>
          <p:spPr bwMode="gray">
            <a:xfrm>
              <a:off x="0" y="1705"/>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4110" name="Rectangle 14"/>
            <p:cNvSpPr>
              <a:spLocks noChangeArrowheads="1"/>
            </p:cNvSpPr>
            <p:nvPr userDrawn="1"/>
          </p:nvSpPr>
          <p:spPr bwMode="hidden">
            <a:xfrm rot="5400000">
              <a:off x="3204" y="-396"/>
              <a:ext cx="47" cy="5065"/>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8" name="Rectangle 12"/>
            <p:cNvSpPr>
              <a:spLocks noChangeArrowheads="1"/>
            </p:cNvSpPr>
            <p:nvPr userDrawn="1"/>
          </p:nvSpPr>
          <p:spPr bwMode="hidden">
            <a:xfrm rot="5400000">
              <a:off x="3204" y="-852"/>
              <a:ext cx="47" cy="506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9" name="Rectangle 13"/>
            <p:cNvSpPr>
              <a:spLocks noChangeArrowheads="1"/>
            </p:cNvSpPr>
            <p:nvPr userDrawn="1"/>
          </p:nvSpPr>
          <p:spPr bwMode="hidden">
            <a:xfrm>
              <a:off x="-20" y="0"/>
              <a:ext cx="47" cy="434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4" name="Line 18"/>
            <p:cNvSpPr>
              <a:spLocks noChangeShapeType="1"/>
            </p:cNvSpPr>
            <p:nvPr userDrawn="1"/>
          </p:nvSpPr>
          <p:spPr bwMode="auto">
            <a:xfrm>
              <a:off x="414" y="2118"/>
              <a:ext cx="281" cy="0"/>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15" name="Line 19"/>
            <p:cNvSpPr>
              <a:spLocks noChangeShapeType="1"/>
            </p:cNvSpPr>
            <p:nvPr userDrawn="1"/>
          </p:nvSpPr>
          <p:spPr bwMode="auto">
            <a:xfrm flipV="1">
              <a:off x="27" y="2116"/>
              <a:ext cx="230" cy="1"/>
            </a:xfrm>
            <a:prstGeom prst="line">
              <a:avLst/>
            </a:prstGeom>
            <a:noFill/>
            <a:ln w="158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0" name="Freeform 24"/>
            <p:cNvSpPr>
              <a:spLocks/>
            </p:cNvSpPr>
            <p:nvPr userDrawn="1"/>
          </p:nvSpPr>
          <p:spPr bwMode="auto">
            <a:xfrm>
              <a:off x="255" y="2115"/>
              <a:ext cx="65" cy="86"/>
            </a:xfrm>
            <a:custGeom>
              <a:avLst/>
              <a:gdLst>
                <a:gd name="T0" fmla="*/ 0 w 65"/>
                <a:gd name="T1" fmla="*/ 0 h 86"/>
                <a:gd name="T2" fmla="*/ 15 w 65"/>
                <a:gd name="T3" fmla="*/ 12 h 86"/>
                <a:gd name="T4" fmla="*/ 27 w 65"/>
                <a:gd name="T5" fmla="*/ 23 h 86"/>
                <a:gd name="T6" fmla="*/ 36 w 65"/>
                <a:gd name="T7" fmla="*/ 35 h 86"/>
                <a:gd name="T8" fmla="*/ 47 w 65"/>
                <a:gd name="T9" fmla="*/ 45 h 86"/>
                <a:gd name="T10" fmla="*/ 56 w 65"/>
                <a:gd name="T11" fmla="*/ 66 h 86"/>
                <a:gd name="T12" fmla="*/ 63 w 65"/>
                <a:gd name="T13" fmla="*/ 80 h 86"/>
                <a:gd name="T14" fmla="*/ 65 w 6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6">
                  <a:moveTo>
                    <a:pt x="0" y="0"/>
                  </a:moveTo>
                  <a:cubicBezTo>
                    <a:pt x="9" y="4"/>
                    <a:pt x="6" y="10"/>
                    <a:pt x="15" y="12"/>
                  </a:cubicBezTo>
                  <a:cubicBezTo>
                    <a:pt x="18" y="20"/>
                    <a:pt x="19" y="20"/>
                    <a:pt x="27" y="23"/>
                  </a:cubicBezTo>
                  <a:cubicBezTo>
                    <a:pt x="29" y="29"/>
                    <a:pt x="30" y="32"/>
                    <a:pt x="36" y="35"/>
                  </a:cubicBezTo>
                  <a:cubicBezTo>
                    <a:pt x="40" y="40"/>
                    <a:pt x="43" y="40"/>
                    <a:pt x="47" y="45"/>
                  </a:cubicBezTo>
                  <a:cubicBezTo>
                    <a:pt x="49" y="71"/>
                    <a:pt x="49" y="52"/>
                    <a:pt x="56" y="66"/>
                  </a:cubicBezTo>
                  <a:cubicBezTo>
                    <a:pt x="57" y="74"/>
                    <a:pt x="56" y="77"/>
                    <a:pt x="63" y="80"/>
                  </a:cubicBezTo>
                  <a:cubicBezTo>
                    <a:pt x="65" y="85"/>
                    <a:pt x="65" y="83"/>
                    <a:pt x="65" y="8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2" name="Freeform 26"/>
            <p:cNvSpPr>
              <a:spLocks/>
            </p:cNvSpPr>
            <p:nvPr userDrawn="1"/>
          </p:nvSpPr>
          <p:spPr bwMode="auto">
            <a:xfrm>
              <a:off x="344" y="2118"/>
              <a:ext cx="71" cy="84"/>
            </a:xfrm>
            <a:custGeom>
              <a:avLst/>
              <a:gdLst>
                <a:gd name="T0" fmla="*/ 69 w 71"/>
                <a:gd name="T1" fmla="*/ 0 h 84"/>
                <a:gd name="T2" fmla="*/ 61 w 71"/>
                <a:gd name="T3" fmla="*/ 27 h 84"/>
                <a:gd name="T4" fmla="*/ 52 w 71"/>
                <a:gd name="T5" fmla="*/ 57 h 84"/>
                <a:gd name="T6" fmla="*/ 46 w 71"/>
                <a:gd name="T7" fmla="*/ 72 h 84"/>
                <a:gd name="T8" fmla="*/ 33 w 71"/>
                <a:gd name="T9" fmla="*/ 63 h 84"/>
                <a:gd name="T10" fmla="*/ 25 w 71"/>
                <a:gd name="T11" fmla="*/ 51 h 84"/>
                <a:gd name="T12" fmla="*/ 10 w 71"/>
                <a:gd name="T13" fmla="*/ 39 h 84"/>
                <a:gd name="T14" fmla="*/ 4 w 71"/>
                <a:gd name="T15" fmla="*/ 77 h 84"/>
                <a:gd name="T16" fmla="*/ 1 w 71"/>
                <a:gd name="T1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84">
                  <a:moveTo>
                    <a:pt x="69" y="0"/>
                  </a:moveTo>
                  <a:cubicBezTo>
                    <a:pt x="65" y="10"/>
                    <a:pt x="71" y="21"/>
                    <a:pt x="61" y="27"/>
                  </a:cubicBezTo>
                  <a:cubicBezTo>
                    <a:pt x="59" y="37"/>
                    <a:pt x="62" y="55"/>
                    <a:pt x="52" y="57"/>
                  </a:cubicBezTo>
                  <a:cubicBezTo>
                    <a:pt x="49" y="62"/>
                    <a:pt x="49" y="67"/>
                    <a:pt x="46" y="72"/>
                  </a:cubicBezTo>
                  <a:cubicBezTo>
                    <a:pt x="38" y="71"/>
                    <a:pt x="39" y="67"/>
                    <a:pt x="33" y="63"/>
                  </a:cubicBezTo>
                  <a:cubicBezTo>
                    <a:pt x="30" y="58"/>
                    <a:pt x="27" y="56"/>
                    <a:pt x="25" y="51"/>
                  </a:cubicBezTo>
                  <a:cubicBezTo>
                    <a:pt x="23" y="38"/>
                    <a:pt x="25" y="38"/>
                    <a:pt x="10" y="39"/>
                  </a:cubicBezTo>
                  <a:cubicBezTo>
                    <a:pt x="8" y="51"/>
                    <a:pt x="18" y="72"/>
                    <a:pt x="4" y="77"/>
                  </a:cubicBezTo>
                  <a:cubicBezTo>
                    <a:pt x="0" y="82"/>
                    <a:pt x="1" y="79"/>
                    <a:pt x="1" y="8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098" name="Rectangle 2"/>
          <p:cNvSpPr>
            <a:spLocks noGrp="1" noChangeArrowheads="1"/>
          </p:cNvSpPr>
          <p:nvPr>
            <p:ph type="ctrTitle"/>
          </p:nvPr>
        </p:nvSpPr>
        <p:spPr>
          <a:xfrm>
            <a:off x="1244600" y="1247775"/>
            <a:ext cx="7772400" cy="1143000"/>
          </a:xfrm>
        </p:spPr>
        <p:txBody>
          <a:bodyPr anchor="b"/>
          <a:lstStyle>
            <a:lvl1pPr algn="ctr">
              <a:defRPr/>
            </a:lvl1pPr>
          </a:lstStyle>
          <a:p>
            <a:pPr lvl="0"/>
            <a:r>
              <a:rPr lang="en-US" altLang="en-US" noProof="0" smtClean="0"/>
              <a:t>Click to edit Master title style</a:t>
            </a:r>
          </a:p>
        </p:txBody>
      </p:sp>
      <p:sp>
        <p:nvSpPr>
          <p:cNvPr id="4099" name="Rectangle 3"/>
          <p:cNvSpPr>
            <a:spLocks noGrp="1" noChangeArrowheads="1"/>
          </p:cNvSpPr>
          <p:nvPr>
            <p:ph type="subTitle" idx="1"/>
          </p:nvPr>
        </p:nvSpPr>
        <p:spPr>
          <a:xfrm>
            <a:off x="1930400" y="3886200"/>
            <a:ext cx="6400800" cy="1752600"/>
          </a:xfrm>
        </p:spPr>
        <p:txBody>
          <a:bodyPr/>
          <a:lstStyle>
            <a:lvl1pPr marL="0" indent="0" algn="ctr">
              <a:buFont typeface="Wingdings" pitchFamily="2" charset="2"/>
              <a:buNone/>
              <a:defRPr/>
            </a:lvl1pPr>
          </a:lstStyle>
          <a:p>
            <a:pPr lvl="0"/>
            <a:r>
              <a:rPr lang="en-US" altLang="en-US" noProof="0" smtClean="0"/>
              <a:t>Click to edit Master subtitle style</a:t>
            </a:r>
          </a:p>
        </p:txBody>
      </p:sp>
      <p:sp>
        <p:nvSpPr>
          <p:cNvPr id="4100" name="Rectangle 4"/>
          <p:cNvSpPr>
            <a:spLocks noGrp="1" noChangeArrowheads="1"/>
          </p:cNvSpPr>
          <p:nvPr>
            <p:ph type="dt" sz="half" idx="2"/>
          </p:nvPr>
        </p:nvSpPr>
        <p:spPr>
          <a:xfrm>
            <a:off x="1262063" y="6248400"/>
            <a:ext cx="1905000" cy="457200"/>
          </a:xfrm>
        </p:spPr>
        <p:txBody>
          <a:bodyPr/>
          <a:lstStyle>
            <a:lvl1pPr>
              <a:defRPr/>
            </a:lvl1pPr>
          </a:lstStyle>
          <a:p>
            <a:endParaRPr lang="en-US" altLang="en-US"/>
          </a:p>
        </p:txBody>
      </p:sp>
      <p:sp>
        <p:nvSpPr>
          <p:cNvPr id="4101" name="Rectangle 5"/>
          <p:cNvSpPr>
            <a:spLocks noGrp="1" noChangeArrowheads="1"/>
          </p:cNvSpPr>
          <p:nvPr>
            <p:ph type="ftr" sz="quarter" idx="3"/>
          </p:nvPr>
        </p:nvSpPr>
        <p:spPr>
          <a:xfrm>
            <a:off x="3700463" y="6248400"/>
            <a:ext cx="2895600" cy="457200"/>
          </a:xfrm>
        </p:spPr>
        <p:txBody>
          <a:bodyPr/>
          <a:lstStyle>
            <a:lvl1pPr>
              <a:defRPr/>
            </a:lvl1pPr>
          </a:lstStyle>
          <a:p>
            <a:endParaRPr lang="en-US" altLang="en-US"/>
          </a:p>
        </p:txBody>
      </p:sp>
      <p:sp>
        <p:nvSpPr>
          <p:cNvPr id="4102" name="Rectangle 6"/>
          <p:cNvSpPr>
            <a:spLocks noGrp="1" noChangeArrowheads="1"/>
          </p:cNvSpPr>
          <p:nvPr>
            <p:ph type="sldNum" sz="quarter" idx="4"/>
          </p:nvPr>
        </p:nvSpPr>
        <p:spPr>
          <a:xfrm>
            <a:off x="7129463" y="6248400"/>
            <a:ext cx="1905000" cy="457200"/>
          </a:xfrm>
        </p:spPr>
        <p:txBody>
          <a:bodyPr/>
          <a:lstStyle>
            <a:lvl1pPr>
              <a:defRPr/>
            </a:lvl1pPr>
          </a:lstStyle>
          <a:p>
            <a:fld id="{B0B32398-1083-4A74-9F2F-C3FAB17C8B7D}"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DBAF462-F9EC-4955-A0AD-C53A86298B58}" type="slidenum">
              <a:rPr lang="en-US" altLang="en-US"/>
              <a:pPr/>
              <a:t>‹#›</a:t>
            </a:fld>
            <a:endParaRPr lang="en-US" altLang="en-US"/>
          </a:p>
        </p:txBody>
      </p:sp>
    </p:spTree>
    <p:extLst>
      <p:ext uri="{BB962C8B-B14F-4D97-AF65-F5344CB8AC3E}">
        <p14:creationId xmlns:p14="http://schemas.microsoft.com/office/powerpoint/2010/main" val="8198403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311F47F-4497-4ED6-9CD6-BD358EC9B435}" type="slidenum">
              <a:rPr lang="en-US" altLang="en-US"/>
              <a:pPr/>
              <a:t>‹#›</a:t>
            </a:fld>
            <a:endParaRPr lang="en-US" altLang="en-US"/>
          </a:p>
        </p:txBody>
      </p:sp>
    </p:spTree>
    <p:extLst>
      <p:ext uri="{BB962C8B-B14F-4D97-AF65-F5344CB8AC3E}">
        <p14:creationId xmlns:p14="http://schemas.microsoft.com/office/powerpoint/2010/main" val="277974249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573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2573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6957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7124700" y="6248400"/>
            <a:ext cx="1905000" cy="457200"/>
          </a:xfrm>
        </p:spPr>
        <p:txBody>
          <a:bodyPr/>
          <a:lstStyle>
            <a:lvl1pPr>
              <a:defRPr/>
            </a:lvl1pPr>
          </a:lstStyle>
          <a:p>
            <a:fld id="{0F5112E0-B3A0-4E81-9C80-264BBA1DD7FB}" type="slidenum">
              <a:rPr lang="en-US" altLang="en-US"/>
              <a:pPr/>
              <a:t>‹#›</a:t>
            </a:fld>
            <a:endParaRPr lang="en-US" altLang="en-US"/>
          </a:p>
        </p:txBody>
      </p:sp>
    </p:spTree>
    <p:extLst>
      <p:ext uri="{BB962C8B-B14F-4D97-AF65-F5344CB8AC3E}">
        <p14:creationId xmlns:p14="http://schemas.microsoft.com/office/powerpoint/2010/main" val="411914400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DC1B04-269B-4514-807D-C3CA2BB63EFE}" type="slidenum">
              <a:rPr lang="en-US" altLang="en-US"/>
              <a:pPr/>
              <a:t>‹#›</a:t>
            </a:fld>
            <a:endParaRPr lang="en-US" altLang="en-US"/>
          </a:p>
        </p:txBody>
      </p:sp>
    </p:spTree>
    <p:extLst>
      <p:ext uri="{BB962C8B-B14F-4D97-AF65-F5344CB8AC3E}">
        <p14:creationId xmlns:p14="http://schemas.microsoft.com/office/powerpoint/2010/main" val="12166957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842E824-BE29-47F9-8429-0C40804B0F4E}" type="slidenum">
              <a:rPr lang="en-US" altLang="en-US"/>
              <a:pPr/>
              <a:t>‹#›</a:t>
            </a:fld>
            <a:endParaRPr lang="en-US" altLang="en-US"/>
          </a:p>
        </p:txBody>
      </p:sp>
    </p:spTree>
    <p:extLst>
      <p:ext uri="{BB962C8B-B14F-4D97-AF65-F5344CB8AC3E}">
        <p14:creationId xmlns:p14="http://schemas.microsoft.com/office/powerpoint/2010/main" val="17946470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8BB620F-9372-446C-B230-7EDA6F1CF5D9}" type="slidenum">
              <a:rPr lang="en-US" altLang="en-US"/>
              <a:pPr/>
              <a:t>‹#›</a:t>
            </a:fld>
            <a:endParaRPr lang="en-US" altLang="en-US"/>
          </a:p>
        </p:txBody>
      </p:sp>
    </p:spTree>
    <p:extLst>
      <p:ext uri="{BB962C8B-B14F-4D97-AF65-F5344CB8AC3E}">
        <p14:creationId xmlns:p14="http://schemas.microsoft.com/office/powerpoint/2010/main" val="27381224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33740EB7-5B32-4710-91C0-F2A607974B50}" type="slidenum">
              <a:rPr lang="en-US" altLang="en-US"/>
              <a:pPr/>
              <a:t>‹#›</a:t>
            </a:fld>
            <a:endParaRPr lang="en-US" altLang="en-US"/>
          </a:p>
        </p:txBody>
      </p:sp>
    </p:spTree>
    <p:extLst>
      <p:ext uri="{BB962C8B-B14F-4D97-AF65-F5344CB8AC3E}">
        <p14:creationId xmlns:p14="http://schemas.microsoft.com/office/powerpoint/2010/main" val="22886178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0147073-23ED-44E0-B37D-1E213B283088}" type="slidenum">
              <a:rPr lang="en-US" altLang="en-US"/>
              <a:pPr/>
              <a:t>‹#›</a:t>
            </a:fld>
            <a:endParaRPr lang="en-US" altLang="en-US"/>
          </a:p>
        </p:txBody>
      </p:sp>
    </p:spTree>
    <p:extLst>
      <p:ext uri="{BB962C8B-B14F-4D97-AF65-F5344CB8AC3E}">
        <p14:creationId xmlns:p14="http://schemas.microsoft.com/office/powerpoint/2010/main" val="126820835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37A240E-80D8-4B38-87F5-683DF86DDC21}" type="slidenum">
              <a:rPr lang="en-US" altLang="en-US"/>
              <a:pPr/>
              <a:t>‹#›</a:t>
            </a:fld>
            <a:endParaRPr lang="en-US" altLang="en-US"/>
          </a:p>
        </p:txBody>
      </p:sp>
    </p:spTree>
    <p:extLst>
      <p:ext uri="{BB962C8B-B14F-4D97-AF65-F5344CB8AC3E}">
        <p14:creationId xmlns:p14="http://schemas.microsoft.com/office/powerpoint/2010/main" val="33728572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80CD141-BA08-4905-A826-00321C3CE88A}" type="slidenum">
              <a:rPr lang="en-US" altLang="en-US"/>
              <a:pPr/>
              <a:t>‹#›</a:t>
            </a:fld>
            <a:endParaRPr lang="en-US" altLang="en-US"/>
          </a:p>
        </p:txBody>
      </p:sp>
    </p:spTree>
    <p:extLst>
      <p:ext uri="{BB962C8B-B14F-4D97-AF65-F5344CB8AC3E}">
        <p14:creationId xmlns:p14="http://schemas.microsoft.com/office/powerpoint/2010/main" val="20485029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BF2A816-B1FC-4A6E-A34D-E48374F7C856}" type="slidenum">
              <a:rPr lang="en-US" altLang="en-US"/>
              <a:pPr/>
              <a:t>‹#›</a:t>
            </a:fld>
            <a:endParaRPr lang="en-US" altLang="en-US"/>
          </a:p>
        </p:txBody>
      </p:sp>
    </p:spTree>
    <p:extLst>
      <p:ext uri="{BB962C8B-B14F-4D97-AF65-F5344CB8AC3E}">
        <p14:creationId xmlns:p14="http://schemas.microsoft.com/office/powerpoint/2010/main" val="16403496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89" name="Group 17"/>
          <p:cNvGrpSpPr>
            <a:grpSpLocks/>
          </p:cNvGrpSpPr>
          <p:nvPr/>
        </p:nvGrpSpPr>
        <p:grpSpPr bwMode="auto">
          <a:xfrm>
            <a:off x="0" y="0"/>
            <a:ext cx="9144000" cy="6869113"/>
            <a:chOff x="0" y="0"/>
            <a:chExt cx="5760" cy="4327"/>
          </a:xfrm>
        </p:grpSpPr>
        <p:sp>
          <p:nvSpPr>
            <p:cNvPr id="3075" name="Rectangle 3"/>
            <p:cNvSpPr>
              <a:spLocks noChangeArrowheads="1"/>
            </p:cNvSpPr>
            <p:nvPr userDrawn="1"/>
          </p:nvSpPr>
          <p:spPr bwMode="ltGray">
            <a:xfrm>
              <a:off x="0" y="405"/>
              <a:ext cx="743" cy="3922"/>
            </a:xfrm>
            <a:prstGeom prst="rect">
              <a:avLst/>
            </a:prstGeom>
            <a:gradFill rotWithShape="0">
              <a:gsLst>
                <a:gs pos="0">
                  <a:schemeClr val="folHlink">
                    <a:gamma/>
                    <a:shade val="46275"/>
                    <a:invGamma/>
                  </a:schemeClr>
                </a:gs>
                <a:gs pos="50000">
                  <a:schemeClr val="folHlink"/>
                </a:gs>
                <a:gs pos="100000">
                  <a:schemeClr val="fo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076" name="Picture 4" descr="Astonbnr"/>
            <p:cNvPicPr>
              <a:picLocks noChangeAspect="1" noChangeArrowheads="1"/>
            </p:cNvPicPr>
            <p:nvPr userDrawn="1"/>
          </p:nvPicPr>
          <p:blipFill>
            <a:blip r:embed="rId14">
              <a:extLst>
                <a:ext uri="{28A0092B-C50C-407E-A947-70E740481C1C}">
                  <a14:useLocalDpi xmlns:a14="http://schemas.microsoft.com/office/drawing/2010/main" val="0"/>
                </a:ext>
              </a:extLst>
            </a:blip>
            <a:srcRect t="15163"/>
            <a:stretch>
              <a:fillRect/>
            </a:stretch>
          </p:blipFill>
          <p:spPr bwMode="gray">
            <a:xfrm>
              <a:off x="0" y="0"/>
              <a:ext cx="5760" cy="498"/>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5"/>
            <p:cNvSpPr>
              <a:spLocks noChangeArrowheads="1"/>
            </p:cNvSpPr>
            <p:nvPr userDrawn="1"/>
          </p:nvSpPr>
          <p:spPr bwMode="white">
            <a:xfrm>
              <a:off x="704" y="181"/>
              <a:ext cx="5056" cy="38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8" name="Rectangle 6" descr="Stonbk"/>
            <p:cNvSpPr>
              <a:spLocks noChangeArrowheads="1"/>
            </p:cNvSpPr>
            <p:nvPr userDrawn="1"/>
          </p:nvSpPr>
          <p:spPr bwMode="white">
            <a:xfrm>
              <a:off x="747" y="224"/>
              <a:ext cx="5013" cy="4092"/>
            </a:xfrm>
            <a:prstGeom prst="rect">
              <a:avLst/>
            </a:prstGeom>
            <a:blipFill dpi="0" rotWithShape="0">
              <a:blip r:embed="rId1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9" name="Rectangle 7"/>
            <p:cNvSpPr>
              <a:spLocks noChangeArrowheads="1"/>
            </p:cNvSpPr>
            <p:nvPr userDrawn="1"/>
          </p:nvSpPr>
          <p:spPr bwMode="white">
            <a:xfrm>
              <a:off x="703" y="186"/>
              <a:ext cx="46" cy="4134"/>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0" name="Line 8"/>
            <p:cNvSpPr>
              <a:spLocks noChangeShapeType="1"/>
            </p:cNvSpPr>
            <p:nvPr userDrawn="1"/>
          </p:nvSpPr>
          <p:spPr bwMode="hidden">
            <a:xfrm>
              <a:off x="0" y="415"/>
              <a:ext cx="257"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Line 9"/>
            <p:cNvSpPr>
              <a:spLocks noChangeShapeType="1"/>
            </p:cNvSpPr>
            <p:nvPr userDrawn="1"/>
          </p:nvSpPr>
          <p:spPr bwMode="hidden">
            <a:xfrm>
              <a:off x="421" y="412"/>
              <a:ext cx="282" cy="0"/>
            </a:xfrm>
            <a:prstGeom prst="line">
              <a:avLst/>
            </a:prstGeom>
            <a:noFill/>
            <a:ln w="285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Rectangle 10"/>
            <p:cNvSpPr>
              <a:spLocks noChangeArrowheads="1"/>
            </p:cNvSpPr>
            <p:nvPr userDrawn="1"/>
          </p:nvSpPr>
          <p:spPr bwMode="hidden">
            <a:xfrm>
              <a:off x="0" y="0"/>
              <a:ext cx="27" cy="432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083" name="Rectangle 11"/>
          <p:cNvSpPr>
            <a:spLocks noGrp="1" noChangeArrowheads="1"/>
          </p:cNvSpPr>
          <p:nvPr>
            <p:ph type="title"/>
          </p:nvPr>
        </p:nvSpPr>
        <p:spPr bwMode="auto">
          <a:xfrm>
            <a:off x="12573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84" name="Rectangle 12"/>
          <p:cNvSpPr>
            <a:spLocks noGrp="1" noChangeArrowheads="1"/>
          </p:cNvSpPr>
          <p:nvPr>
            <p:ph type="body" idx="1"/>
          </p:nvPr>
        </p:nvSpPr>
        <p:spPr bwMode="auto">
          <a:xfrm>
            <a:off x="12573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5" name="Rectangle 13"/>
          <p:cNvSpPr>
            <a:spLocks noGrp="1" noChangeArrowheads="1"/>
          </p:cNvSpPr>
          <p:nvPr>
            <p:ph type="dt" sz="half" idx="2"/>
          </p:nvPr>
        </p:nvSpPr>
        <p:spPr bwMode="auto">
          <a:xfrm>
            <a:off x="12573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bg2"/>
                </a:solidFill>
              </a:defRPr>
            </a:lvl1pPr>
          </a:lstStyle>
          <a:p>
            <a:endParaRPr lang="en-US" altLang="en-US"/>
          </a:p>
        </p:txBody>
      </p:sp>
      <p:sp>
        <p:nvSpPr>
          <p:cNvPr id="3086" name="Rectangle 14"/>
          <p:cNvSpPr>
            <a:spLocks noGrp="1" noChangeArrowheads="1"/>
          </p:cNvSpPr>
          <p:nvPr>
            <p:ph type="ftr" sz="quarter" idx="3"/>
          </p:nvPr>
        </p:nvSpPr>
        <p:spPr bwMode="auto">
          <a:xfrm>
            <a:off x="36957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bg2"/>
                </a:solidFill>
              </a:defRPr>
            </a:lvl1pPr>
          </a:lstStyle>
          <a:p>
            <a:endParaRPr lang="en-US" altLang="en-US"/>
          </a:p>
        </p:txBody>
      </p:sp>
      <p:sp>
        <p:nvSpPr>
          <p:cNvPr id="3087" name="Rectangle 15"/>
          <p:cNvSpPr>
            <a:spLocks noGrp="1" noChangeArrowheads="1"/>
          </p:cNvSpPr>
          <p:nvPr>
            <p:ph type="sldNum" sz="quarter" idx="4"/>
          </p:nvPr>
        </p:nvSpPr>
        <p:spPr bwMode="auto">
          <a:xfrm>
            <a:off x="71247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bg2"/>
                </a:solidFill>
              </a:defRPr>
            </a:lvl1pPr>
          </a:lstStyle>
          <a:p>
            <a:fld id="{43CC8C39-5215-4783-BB89-B63DBD0583F3}" type="slidenum">
              <a:rPr lang="en-US" altLang="en-US"/>
              <a:pPr/>
              <a:t>‹#›</a:t>
            </a:fld>
            <a:endParaRPr lang="en-US" altLang="en-US"/>
          </a:p>
        </p:txBody>
      </p:sp>
      <p:sp>
        <p:nvSpPr>
          <p:cNvPr id="3090" name="Rectangle 18"/>
          <p:cNvSpPr>
            <a:spLocks noChangeArrowheads="1"/>
          </p:cNvSpPr>
          <p:nvPr/>
        </p:nvSpPr>
        <p:spPr bwMode="auto">
          <a:xfrm>
            <a:off x="1117600" y="268288"/>
            <a:ext cx="8026400" cy="74612"/>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accent2"/>
        </a:buClr>
        <a:buSzPct val="85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folHlink"/>
        </a:buClr>
        <a:buSzPct val="80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hlink"/>
        </a:buClr>
        <a:buSzPct val="7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p:txBody>
          <a:bodyPr/>
          <a:lstStyle/>
          <a:p>
            <a:r>
              <a:rPr lang="en-US" altLang="en-US"/>
              <a:t>Why So Much Suffering?</a:t>
            </a:r>
          </a:p>
        </p:txBody>
      </p:sp>
      <p:sp>
        <p:nvSpPr>
          <p:cNvPr id="24579" name="Rectangle 3"/>
          <p:cNvSpPr>
            <a:spLocks noGrp="1" noChangeArrowheads="1"/>
          </p:cNvSpPr>
          <p:nvPr>
            <p:ph type="subTitle" idx="1"/>
          </p:nvPr>
        </p:nvSpPr>
        <p:spPr/>
        <p:txBody>
          <a:bodyPr/>
          <a:lstStyle/>
          <a:p>
            <a:r>
              <a:rPr lang="en-US" altLang="en-US"/>
              <a:t>Robert C. Newman</a:t>
            </a:r>
          </a:p>
        </p:txBody>
      </p:sp>
      <p:pic>
        <p:nvPicPr>
          <p:cNvPr id="2" name="WhySuff.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077200" y="5791200"/>
            <a:ext cx="609600" cy="609600"/>
          </a:xfrm>
          <a:prstGeom prst="rect">
            <a:avLst/>
          </a:prstGeom>
        </p:spPr>
      </p:pic>
    </p:spTree>
    <p:custDataLst>
      <p:tags r:id="rId1"/>
    </p:custDataLst>
  </p:cSld>
  <p:clrMapOvr>
    <a:masterClrMapping/>
  </p:clrMapOvr>
  <p:transition advTm="4730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4578"/>
                                        </p:tgtEl>
                                        <p:attrNameLst>
                                          <p:attrName>style.visibility</p:attrName>
                                        </p:attrNameLst>
                                      </p:cBhvr>
                                      <p:to>
                                        <p:strVal val="visible"/>
                                      </p:to>
                                    </p:set>
                                    <p:anim calcmode="lin" valueType="num">
                                      <p:cBhvr>
                                        <p:cTn id="11" dur="500" fill="hold"/>
                                        <p:tgtEl>
                                          <p:spTgt spid="24578"/>
                                        </p:tgtEl>
                                        <p:attrNameLst>
                                          <p:attrName>ppt_w</p:attrName>
                                        </p:attrNameLst>
                                      </p:cBhvr>
                                      <p:tavLst>
                                        <p:tav tm="0">
                                          <p:val>
                                            <p:fltVal val="0"/>
                                          </p:val>
                                        </p:tav>
                                        <p:tav tm="100000">
                                          <p:val>
                                            <p:strVal val="#ppt_w"/>
                                          </p:val>
                                        </p:tav>
                                      </p:tavLst>
                                    </p:anim>
                                    <p:anim calcmode="lin" valueType="num">
                                      <p:cBhvr>
                                        <p:cTn id="12" dur="500" fill="hold"/>
                                        <p:tgtEl>
                                          <p:spTgt spid="24578"/>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4579">
                                            <p:txEl>
                                              <p:pRg st="0" end="0"/>
                                            </p:txEl>
                                          </p:spTgt>
                                        </p:tgtEl>
                                        <p:attrNameLst>
                                          <p:attrName>style.visibility</p:attrName>
                                        </p:attrNameLst>
                                      </p:cBhvr>
                                      <p:to>
                                        <p:strVal val="visible"/>
                                      </p:to>
                                    </p:set>
                                    <p:anim calcmode="lin" valueType="num">
                                      <p:cBhvr additive="base">
                                        <p:cTn id="1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
                </p:tgtEl>
              </p:cMediaNode>
            </p:audio>
          </p:childTnLst>
        </p:cTn>
      </p:par>
    </p:tnLst>
    <p:bldLst>
      <p:bldP spid="24578" grpId="0" autoUpdateAnimBg="0"/>
      <p:bldP spid="24579"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a:t>Why, then, is there suffering?</a:t>
            </a:r>
          </a:p>
        </p:txBody>
      </p:sp>
      <p:sp>
        <p:nvSpPr>
          <p:cNvPr id="33795" name="Rectangle 3"/>
          <p:cNvSpPr>
            <a:spLocks noGrp="1" noChangeArrowheads="1"/>
          </p:cNvSpPr>
          <p:nvPr>
            <p:ph type="body" idx="1"/>
          </p:nvPr>
        </p:nvSpPr>
        <p:spPr/>
        <p:txBody>
          <a:bodyPr/>
          <a:lstStyle/>
          <a:p>
            <a:pPr>
              <a:lnSpc>
                <a:spcPct val="90000"/>
              </a:lnSpc>
            </a:pPr>
            <a:r>
              <a:rPr lang="en-US" altLang="en-US"/>
              <a:t>God is all-powerful.</a:t>
            </a:r>
          </a:p>
          <a:p>
            <a:pPr>
              <a:lnSpc>
                <a:spcPct val="90000"/>
              </a:lnSpc>
            </a:pPr>
            <a:r>
              <a:rPr lang="en-US" altLang="en-US"/>
              <a:t>God is perfectly righteous.</a:t>
            </a:r>
          </a:p>
          <a:p>
            <a:pPr>
              <a:lnSpc>
                <a:spcPct val="90000"/>
              </a:lnSpc>
            </a:pPr>
            <a:r>
              <a:rPr lang="en-US" altLang="en-US"/>
              <a:t>He is able to stop suffering.</a:t>
            </a:r>
          </a:p>
          <a:p>
            <a:pPr>
              <a:lnSpc>
                <a:spcPct val="90000"/>
              </a:lnSpc>
            </a:pPr>
            <a:r>
              <a:rPr lang="en-US" altLang="en-US"/>
              <a:t>But He doesn</a:t>
            </a:r>
            <a:r>
              <a:rPr lang="en-US" altLang="en-US">
                <a:cs typeface="Arial" charset="0"/>
              </a:rPr>
              <a:t>'</a:t>
            </a:r>
            <a:r>
              <a:rPr lang="en-US" altLang="en-US"/>
              <a:t>t stop all suffering.</a:t>
            </a:r>
          </a:p>
          <a:p>
            <a:pPr>
              <a:lnSpc>
                <a:spcPct val="90000"/>
              </a:lnSpc>
            </a:pPr>
            <a:r>
              <a:rPr lang="en-US" altLang="en-US"/>
              <a:t>Apparently, then, He must have perfectly good reasons for allowing suffering to occur and continue.</a:t>
            </a:r>
          </a:p>
          <a:p>
            <a:pPr>
              <a:lnSpc>
                <a:spcPct val="90000"/>
              </a:lnSpc>
            </a:pPr>
            <a:r>
              <a:rPr lang="en-US" altLang="en-US"/>
              <a:t>What might these reasons be?</a:t>
            </a:r>
          </a:p>
        </p:txBody>
      </p:sp>
    </p:spTree>
    <p:custDataLst>
      <p:tags r:id="rId1"/>
    </p:custDataLst>
  </p:cSld>
  <p:clrMapOvr>
    <a:masterClrMapping/>
  </p:clrMapOvr>
  <p:transition advTm="332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 calcmode="lin" valueType="num">
                                      <p:cBhvr additive="base">
                                        <p:cTn id="37" dur="500" fill="hold"/>
                                        <p:tgtEl>
                                          <p:spTgt spid="337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379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God as Parent</a:t>
            </a:r>
          </a:p>
        </p:txBody>
      </p:sp>
      <p:sp>
        <p:nvSpPr>
          <p:cNvPr id="34819" name="Rectangle 3"/>
          <p:cNvSpPr>
            <a:spLocks noGrp="1" noChangeArrowheads="1"/>
          </p:cNvSpPr>
          <p:nvPr>
            <p:ph type="body" idx="1"/>
          </p:nvPr>
        </p:nvSpPr>
        <p:spPr/>
        <p:txBody>
          <a:bodyPr/>
          <a:lstStyle/>
          <a:p>
            <a:pPr>
              <a:lnSpc>
                <a:spcPct val="90000"/>
              </a:lnSpc>
            </a:pPr>
            <a:r>
              <a:rPr lang="en-US" altLang="en-US" sz="2800"/>
              <a:t>A righteous God must punish evil.</a:t>
            </a:r>
          </a:p>
          <a:p>
            <a:pPr lvl="1">
              <a:lnSpc>
                <a:spcPct val="90000"/>
              </a:lnSpc>
            </a:pPr>
            <a:r>
              <a:rPr lang="en-US" altLang="en-US" sz="2400"/>
              <a:t>Parents sometimes do this by direct action.</a:t>
            </a:r>
          </a:p>
          <a:p>
            <a:pPr lvl="1">
              <a:lnSpc>
                <a:spcPct val="90000"/>
              </a:lnSpc>
            </a:pPr>
            <a:r>
              <a:rPr lang="en-US" altLang="en-US" sz="2400"/>
              <a:t>Sometimes they let events take their course.</a:t>
            </a:r>
          </a:p>
          <a:p>
            <a:pPr>
              <a:lnSpc>
                <a:spcPct val="90000"/>
              </a:lnSpc>
            </a:pPr>
            <a:r>
              <a:rPr lang="en-US" altLang="en-US" sz="2800"/>
              <a:t>Suffering is often needed to encourage maturity.</a:t>
            </a:r>
          </a:p>
          <a:p>
            <a:pPr lvl="1">
              <a:lnSpc>
                <a:spcPct val="90000"/>
              </a:lnSpc>
            </a:pPr>
            <a:r>
              <a:rPr lang="en-US" altLang="en-US" sz="2400"/>
              <a:t>Parents gradually let up on control so the child makes its own decisions.</a:t>
            </a:r>
          </a:p>
          <a:p>
            <a:pPr lvl="1">
              <a:lnSpc>
                <a:spcPct val="90000"/>
              </a:lnSpc>
            </a:pPr>
            <a:r>
              <a:rPr lang="en-US" altLang="en-US" sz="2400"/>
              <a:t>They let up on protection so the child learns actions have consequences.</a:t>
            </a:r>
          </a:p>
          <a:p>
            <a:pPr lvl="1">
              <a:lnSpc>
                <a:spcPct val="90000"/>
              </a:lnSpc>
            </a:pPr>
            <a:r>
              <a:rPr lang="en-US" altLang="en-US" sz="2400"/>
              <a:t>They let up on punishment so child does right for the right reasons.</a:t>
            </a:r>
          </a:p>
        </p:txBody>
      </p:sp>
    </p:spTree>
    <p:custDataLst>
      <p:tags r:id="rId1"/>
    </p:custDataLst>
  </p:cSld>
  <p:clrMapOvr>
    <a:masterClrMapping/>
  </p:clrMapOvr>
  <p:transition advTm="640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4819">
                                            <p:txEl>
                                              <p:pRg st="4" end="4"/>
                                            </p:txEl>
                                          </p:spTgt>
                                        </p:tgtEl>
                                        <p:attrNameLst>
                                          <p:attrName>style.visibility</p:attrName>
                                        </p:attrNameLst>
                                      </p:cBhvr>
                                      <p:to>
                                        <p:strVal val="visible"/>
                                      </p:to>
                                    </p:set>
                                    <p:anim calcmode="lin" valueType="num">
                                      <p:cBhvr additive="base">
                                        <p:cTn id="31" dur="500" fill="hold"/>
                                        <p:tgtEl>
                                          <p:spTgt spid="3481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48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4819">
                                            <p:txEl>
                                              <p:pRg st="5" end="5"/>
                                            </p:txEl>
                                          </p:spTgt>
                                        </p:tgtEl>
                                        <p:attrNameLst>
                                          <p:attrName>style.visibility</p:attrName>
                                        </p:attrNameLst>
                                      </p:cBhvr>
                                      <p:to>
                                        <p:strVal val="visible"/>
                                      </p:to>
                                    </p:set>
                                    <p:anim calcmode="lin" valueType="num">
                                      <p:cBhvr additive="base">
                                        <p:cTn id="37" dur="500" fill="hold"/>
                                        <p:tgtEl>
                                          <p:spTgt spid="3481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48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4819">
                                            <p:txEl>
                                              <p:pRg st="6" end="6"/>
                                            </p:txEl>
                                          </p:spTgt>
                                        </p:tgtEl>
                                        <p:attrNameLst>
                                          <p:attrName>style.visibility</p:attrName>
                                        </p:attrNameLst>
                                      </p:cBhvr>
                                      <p:to>
                                        <p:strVal val="visible"/>
                                      </p:to>
                                    </p:set>
                                    <p:anim calcmode="lin" valueType="num">
                                      <p:cBhvr additive="base">
                                        <p:cTn id="43" dur="500" fill="hold"/>
                                        <p:tgtEl>
                                          <p:spTgt spid="3481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4819">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God as Creator</a:t>
            </a:r>
          </a:p>
        </p:txBody>
      </p:sp>
      <p:sp>
        <p:nvSpPr>
          <p:cNvPr id="35843" name="Rectangle 3"/>
          <p:cNvSpPr>
            <a:spLocks noGrp="1" noChangeArrowheads="1"/>
          </p:cNvSpPr>
          <p:nvPr>
            <p:ph type="body" idx="1"/>
          </p:nvPr>
        </p:nvSpPr>
        <p:spPr/>
        <p:txBody>
          <a:bodyPr/>
          <a:lstStyle/>
          <a:p>
            <a:r>
              <a:rPr lang="en-US" altLang="en-US"/>
              <a:t>In a world of cause and effect, the action of sinners (rebels, wicked people) will cause suffering, to themselves and others.</a:t>
            </a:r>
          </a:p>
          <a:p>
            <a:r>
              <a:rPr lang="en-US" altLang="en-US"/>
              <a:t>Without such a system of cause and effect, there is no way to experience how bad evil is.</a:t>
            </a:r>
          </a:p>
        </p:txBody>
      </p:sp>
    </p:spTree>
    <p:custDataLst>
      <p:tags r:id="rId1"/>
    </p:custDataLst>
  </p:cSld>
  <p:clrMapOvr>
    <a:masterClrMapping/>
  </p:clrMapOvr>
  <p:transition advTm="485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Other Models of God</a:t>
            </a:r>
          </a:p>
        </p:txBody>
      </p:sp>
      <p:sp>
        <p:nvSpPr>
          <p:cNvPr id="36867" name="Rectangle 3"/>
          <p:cNvSpPr>
            <a:spLocks noGrp="1" noChangeArrowheads="1"/>
          </p:cNvSpPr>
          <p:nvPr>
            <p:ph type="body" idx="1"/>
          </p:nvPr>
        </p:nvSpPr>
        <p:spPr/>
        <p:txBody>
          <a:bodyPr/>
          <a:lstStyle/>
          <a:p>
            <a:pPr>
              <a:lnSpc>
                <a:spcPct val="90000"/>
              </a:lnSpc>
            </a:pPr>
            <a:r>
              <a:rPr lang="en-US" altLang="en-US" sz="2800"/>
              <a:t>God as hotel-keeper</a:t>
            </a:r>
          </a:p>
          <a:p>
            <a:pPr lvl="1">
              <a:lnSpc>
                <a:spcPct val="90000"/>
              </a:lnSpc>
            </a:pPr>
            <a:r>
              <a:rPr lang="en-US" altLang="en-US" sz="2400"/>
              <a:t>If everything is not just right, he is not doing his job.</a:t>
            </a:r>
          </a:p>
          <a:p>
            <a:pPr lvl="1">
              <a:lnSpc>
                <a:spcPct val="90000"/>
              </a:lnSpc>
            </a:pPr>
            <a:r>
              <a:rPr lang="en-US" altLang="en-US" sz="2400"/>
              <a:t>But maybe God is not a hotel-keeper.</a:t>
            </a:r>
          </a:p>
          <a:p>
            <a:pPr>
              <a:lnSpc>
                <a:spcPct val="90000"/>
              </a:lnSpc>
            </a:pPr>
            <a:r>
              <a:rPr lang="en-US" altLang="en-US" sz="2800"/>
              <a:t>God as novelist</a:t>
            </a:r>
          </a:p>
          <a:p>
            <a:pPr lvl="1">
              <a:lnSpc>
                <a:spcPct val="90000"/>
              </a:lnSpc>
            </a:pPr>
            <a:r>
              <a:rPr lang="en-US" altLang="en-US" sz="2400"/>
              <a:t>Can a novelist be a good person and have bad characters in his novel?</a:t>
            </a:r>
          </a:p>
          <a:p>
            <a:pPr lvl="1">
              <a:lnSpc>
                <a:spcPct val="90000"/>
              </a:lnSpc>
            </a:pPr>
            <a:r>
              <a:rPr lang="en-US" altLang="en-US" sz="2400"/>
              <a:t>Can a good novelist have even the good characters in his novel experience suffering?</a:t>
            </a:r>
          </a:p>
          <a:p>
            <a:pPr lvl="1">
              <a:lnSpc>
                <a:spcPct val="90000"/>
              </a:lnSpc>
            </a:pPr>
            <a:r>
              <a:rPr lang="en-US" altLang="en-US" sz="2400"/>
              <a:t>Yes!  Two of my favorites are Tolkien</a:t>
            </a:r>
            <a:r>
              <a:rPr lang="en-US" altLang="en-US" sz="2400">
                <a:cs typeface="Arial" charset="0"/>
              </a:rPr>
              <a:t>'</a:t>
            </a:r>
            <a:r>
              <a:rPr lang="en-US" altLang="en-US" sz="2400"/>
              <a:t>s </a:t>
            </a:r>
            <a:r>
              <a:rPr lang="en-US" altLang="en-US" sz="2400" i="1"/>
              <a:t>Lord of the Rings</a:t>
            </a:r>
            <a:r>
              <a:rPr lang="en-US" altLang="en-US" sz="2400"/>
              <a:t> and Lewis</a:t>
            </a:r>
            <a:r>
              <a:rPr lang="en-US" altLang="en-US" sz="2400">
                <a:cs typeface="Arial" charset="0"/>
              </a:rPr>
              <a:t>'</a:t>
            </a:r>
            <a:r>
              <a:rPr lang="en-US" altLang="en-US" sz="2400"/>
              <a:t> </a:t>
            </a:r>
            <a:r>
              <a:rPr lang="en-US" altLang="en-US" sz="2400" i="1"/>
              <a:t>Narnia Chronicles.</a:t>
            </a:r>
            <a:endParaRPr lang="en-US" altLang="en-US" sz="2400"/>
          </a:p>
        </p:txBody>
      </p:sp>
    </p:spTree>
    <p:custDataLst>
      <p:tags r:id="rId1"/>
    </p:custDataLst>
  </p:cSld>
  <p:clrMapOvr>
    <a:masterClrMapping/>
  </p:clrMapOvr>
  <p:transition advTm="744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6867">
                                            <p:txEl>
                                              <p:pRg st="6" end="6"/>
                                            </p:txEl>
                                          </p:spTgt>
                                        </p:tgtEl>
                                        <p:attrNameLst>
                                          <p:attrName>style.visibility</p:attrName>
                                        </p:attrNameLst>
                                      </p:cBhvr>
                                      <p:to>
                                        <p:strVal val="visible"/>
                                      </p:to>
                                    </p:set>
                                    <p:anim calcmode="lin" valueType="num">
                                      <p:cBhvr additive="base">
                                        <p:cTn id="43" dur="500" fill="hold"/>
                                        <p:tgtEl>
                                          <p:spTgt spid="36867">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68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More on God as Novelist</a:t>
            </a:r>
          </a:p>
        </p:txBody>
      </p:sp>
      <p:sp>
        <p:nvSpPr>
          <p:cNvPr id="37891" name="Rectangle 3"/>
          <p:cNvSpPr>
            <a:spLocks noGrp="1" noChangeArrowheads="1"/>
          </p:cNvSpPr>
          <p:nvPr>
            <p:ph type="body" idx="1"/>
          </p:nvPr>
        </p:nvSpPr>
        <p:spPr/>
        <p:txBody>
          <a:bodyPr/>
          <a:lstStyle/>
          <a:p>
            <a:pPr>
              <a:lnSpc>
                <a:spcPct val="90000"/>
              </a:lnSpc>
            </a:pPr>
            <a:r>
              <a:rPr lang="en-US" altLang="en-US" sz="2800"/>
              <a:t>What purposes might a novelist have for including evil &amp; suffering?</a:t>
            </a:r>
          </a:p>
          <a:p>
            <a:pPr lvl="1">
              <a:lnSpc>
                <a:spcPct val="90000"/>
              </a:lnSpc>
            </a:pPr>
            <a:r>
              <a:rPr lang="en-US" altLang="en-US" sz="2400"/>
              <a:t>Making money?</a:t>
            </a:r>
          </a:p>
          <a:p>
            <a:pPr lvl="1">
              <a:lnSpc>
                <a:spcPct val="90000"/>
              </a:lnSpc>
            </a:pPr>
            <a:r>
              <a:rPr lang="en-US" altLang="en-US" sz="2400"/>
              <a:t>Providing entertainment?</a:t>
            </a:r>
          </a:p>
          <a:p>
            <a:pPr lvl="1">
              <a:lnSpc>
                <a:spcPct val="90000"/>
              </a:lnSpc>
            </a:pPr>
            <a:r>
              <a:rPr lang="en-US" altLang="en-US" sz="2400"/>
              <a:t>Giving the reader vicarious experience?</a:t>
            </a:r>
          </a:p>
          <a:p>
            <a:pPr lvl="1">
              <a:lnSpc>
                <a:spcPct val="90000"/>
              </a:lnSpc>
            </a:pPr>
            <a:r>
              <a:rPr lang="en-US" altLang="en-US" sz="2400"/>
              <a:t>Helping the reader learn about life?</a:t>
            </a:r>
          </a:p>
          <a:p>
            <a:pPr>
              <a:lnSpc>
                <a:spcPct val="90000"/>
              </a:lnSpc>
            </a:pPr>
            <a:r>
              <a:rPr lang="en-US" altLang="en-US" sz="2800"/>
              <a:t>What purposes might God have?</a:t>
            </a:r>
          </a:p>
          <a:p>
            <a:pPr lvl="1">
              <a:lnSpc>
                <a:spcPct val="90000"/>
              </a:lnSpc>
            </a:pPr>
            <a:r>
              <a:rPr lang="en-US" altLang="en-US" sz="2400"/>
              <a:t>Book of Job</a:t>
            </a:r>
          </a:p>
          <a:p>
            <a:pPr lvl="1">
              <a:lnSpc>
                <a:spcPct val="90000"/>
              </a:lnSpc>
            </a:pPr>
            <a:r>
              <a:rPr lang="en-US" altLang="en-US" sz="2400"/>
              <a:t>Ephesians 3:10</a:t>
            </a:r>
          </a:p>
          <a:p>
            <a:pPr lvl="1">
              <a:lnSpc>
                <a:spcPct val="90000"/>
              </a:lnSpc>
            </a:pPr>
            <a:r>
              <a:rPr lang="en-US" altLang="en-US" sz="2400"/>
              <a:t>Matthew 13:44-46</a:t>
            </a:r>
          </a:p>
        </p:txBody>
      </p:sp>
    </p:spTree>
    <p:custDataLst>
      <p:tags r:id="rId1"/>
    </p:custDataLst>
  </p:cSld>
  <p:clrMapOvr>
    <a:masterClrMapping/>
  </p:clrMapOvr>
  <p:transition advTm="824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additive="base">
                                        <p:cTn id="43" dur="500" fill="hold"/>
                                        <p:tgtEl>
                                          <p:spTgt spid="3789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78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7891">
                                            <p:txEl>
                                              <p:pRg st="7" end="7"/>
                                            </p:txEl>
                                          </p:spTgt>
                                        </p:tgtEl>
                                        <p:attrNameLst>
                                          <p:attrName>style.visibility</p:attrName>
                                        </p:attrNameLst>
                                      </p:cBhvr>
                                      <p:to>
                                        <p:strVal val="visible"/>
                                      </p:to>
                                    </p:set>
                                    <p:anim calcmode="lin" valueType="num">
                                      <p:cBhvr additive="base">
                                        <p:cTn id="49" dur="500" fill="hold"/>
                                        <p:tgtEl>
                                          <p:spTgt spid="3789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78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37891">
                                            <p:txEl>
                                              <p:pRg st="8" end="8"/>
                                            </p:txEl>
                                          </p:spTgt>
                                        </p:tgtEl>
                                        <p:attrNameLst>
                                          <p:attrName>style.visibility</p:attrName>
                                        </p:attrNameLst>
                                      </p:cBhvr>
                                      <p:to>
                                        <p:strVal val="visible"/>
                                      </p:to>
                                    </p:set>
                                    <p:anim calcmode="lin" valueType="num">
                                      <p:cBhvr additive="base">
                                        <p:cTn id="55" dur="500" fill="hold"/>
                                        <p:tgtEl>
                                          <p:spTgt spid="3789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789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bldLvl="2"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The Book of Job</a:t>
            </a:r>
          </a:p>
        </p:txBody>
      </p:sp>
      <p:sp>
        <p:nvSpPr>
          <p:cNvPr id="44035" name="Rectangle 3"/>
          <p:cNvSpPr>
            <a:spLocks noGrp="1" noChangeArrowheads="1"/>
          </p:cNvSpPr>
          <p:nvPr>
            <p:ph type="body" sz="half" idx="1"/>
          </p:nvPr>
        </p:nvSpPr>
        <p:spPr/>
        <p:txBody>
          <a:bodyPr/>
          <a:lstStyle/>
          <a:p>
            <a:r>
              <a:rPr lang="en-US" altLang="en-US" sz="2800"/>
              <a:t>Do we serve God for who He is …</a:t>
            </a:r>
          </a:p>
          <a:p>
            <a:r>
              <a:rPr lang="en-US" altLang="en-US" sz="2800"/>
              <a:t>… or for what we can get out of it?</a:t>
            </a:r>
          </a:p>
          <a:p>
            <a:r>
              <a:rPr lang="en-US" altLang="en-US" sz="2800"/>
              <a:t>How do we respond to calamity in our own lives?</a:t>
            </a:r>
          </a:p>
        </p:txBody>
      </p:sp>
      <p:pic>
        <p:nvPicPr>
          <p:cNvPr id="44037" name="Picture 5" descr="Job&amp;friends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7001" r="9000"/>
          <a:stretch>
            <a:fillRect/>
          </a:stretch>
        </p:blipFill>
        <p:spPr>
          <a:xfrm>
            <a:off x="4953000" y="2576513"/>
            <a:ext cx="3733800" cy="3409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ustDataLst>
      <p:tags r:id="rId1"/>
    </p:custDataLst>
  </p:cSld>
  <p:clrMapOvr>
    <a:masterClrMapping/>
  </p:clrMapOvr>
  <p:transition advTm="660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checkerboard(across)">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4035">
                                            <p:txEl>
                                              <p:pRg st="0" end="0"/>
                                            </p:txEl>
                                          </p:spTgt>
                                        </p:tgtEl>
                                        <p:attrNameLst>
                                          <p:attrName>style.visibility</p:attrName>
                                        </p:attrNameLst>
                                      </p:cBhvr>
                                      <p:to>
                                        <p:strVal val="visible"/>
                                      </p:to>
                                    </p:set>
                                    <p:anim calcmode="lin" valueType="num">
                                      <p:cBhvr additive="base">
                                        <p:cTn id="12" dur="500" fill="hold"/>
                                        <p:tgtEl>
                                          <p:spTgt spid="4403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40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4035">
                                            <p:txEl>
                                              <p:pRg st="1" end="1"/>
                                            </p:txEl>
                                          </p:spTgt>
                                        </p:tgtEl>
                                        <p:attrNameLst>
                                          <p:attrName>style.visibility</p:attrName>
                                        </p:attrNameLst>
                                      </p:cBhvr>
                                      <p:to>
                                        <p:strVal val="visible"/>
                                      </p:to>
                                    </p:set>
                                    <p:anim calcmode="lin" valueType="num">
                                      <p:cBhvr additive="base">
                                        <p:cTn id="18" dur="500" fill="hold"/>
                                        <p:tgtEl>
                                          <p:spTgt spid="4403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440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44035">
                                            <p:txEl>
                                              <p:pRg st="2" end="2"/>
                                            </p:txEl>
                                          </p:spTgt>
                                        </p:tgtEl>
                                        <p:attrNameLst>
                                          <p:attrName>style.visibility</p:attrName>
                                        </p:attrNameLst>
                                      </p:cBhvr>
                                      <p:to>
                                        <p:strVal val="visible"/>
                                      </p:to>
                                    </p:set>
                                    <p:anim calcmode="lin" valueType="num">
                                      <p:cBhvr additive="base">
                                        <p:cTn id="24" dur="500" fill="hold"/>
                                        <p:tgtEl>
                                          <p:spTgt spid="4403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40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Ephesians 3:10</a:t>
            </a:r>
          </a:p>
        </p:txBody>
      </p:sp>
      <p:sp>
        <p:nvSpPr>
          <p:cNvPr id="46084" name="Rectangle 4"/>
          <p:cNvSpPr>
            <a:spLocks noChangeArrowheads="1"/>
          </p:cNvSpPr>
          <p:nvPr/>
        </p:nvSpPr>
        <p:spPr bwMode="auto">
          <a:xfrm>
            <a:off x="2286000" y="2105025"/>
            <a:ext cx="57150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600"/>
              <a:t>His intent was that now, through the church, the manifold wisdom of God should be made known to the rulers and authorities in the heavenly realms…</a:t>
            </a:r>
          </a:p>
        </p:txBody>
      </p:sp>
    </p:spTree>
    <p:custDataLst>
      <p:tags r:id="rId1"/>
    </p:custDataLst>
  </p:cSld>
  <p:clrMapOvr>
    <a:masterClrMapping/>
  </p:clrMapOvr>
  <p:transition advTm="437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heckerboard(across)">
                                      <p:cBhvr>
                                        <p:cTn id="7" dur="5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Matthew 13:44-46</a:t>
            </a:r>
          </a:p>
        </p:txBody>
      </p:sp>
      <p:sp>
        <p:nvSpPr>
          <p:cNvPr id="50180" name="Text Box 4"/>
          <p:cNvSpPr txBox="1">
            <a:spLocks noChangeArrowheads="1"/>
          </p:cNvSpPr>
          <p:nvPr/>
        </p:nvSpPr>
        <p:spPr bwMode="auto">
          <a:xfrm>
            <a:off x="1828800" y="1752600"/>
            <a:ext cx="6477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tx2"/>
                </a:solidFill>
              </a:rPr>
              <a:t>44 The kingdom of heaven is like treasure hidden in a field. When a man found it, he hid it again, and then in his joy went and sold all he had and bought that field. </a:t>
            </a:r>
            <a:br>
              <a:rPr lang="en-US" altLang="en-US" sz="2800">
                <a:solidFill>
                  <a:schemeClr val="tx2"/>
                </a:solidFill>
              </a:rPr>
            </a:br>
            <a:r>
              <a:rPr lang="en-US" altLang="en-US" sz="2800">
                <a:solidFill>
                  <a:schemeClr val="tx2"/>
                </a:solidFill>
              </a:rPr>
              <a:t>45 Again, the kingdom of heaven is like a merchant looking for fine pearls. </a:t>
            </a:r>
            <a:br>
              <a:rPr lang="en-US" altLang="en-US" sz="2800">
                <a:solidFill>
                  <a:schemeClr val="tx2"/>
                </a:solidFill>
              </a:rPr>
            </a:br>
            <a:r>
              <a:rPr lang="en-US" altLang="en-US" sz="2800">
                <a:solidFill>
                  <a:schemeClr val="tx2"/>
                </a:solidFill>
              </a:rPr>
              <a:t>46 When he found one of great value, he went away and sold everything he had and bought it.</a:t>
            </a:r>
          </a:p>
        </p:txBody>
      </p:sp>
    </p:spTree>
    <p:custDataLst>
      <p:tags r:id="rId1"/>
    </p:custDataLst>
  </p:cSld>
  <p:clrMapOvr>
    <a:masterClrMapping/>
  </p:clrMapOvr>
  <p:transition advTm="1415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checkerboard(across)">
                                      <p:cBhvr>
                                        <p:cTn id="7"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a:t>Why So Much Suffering?</a:t>
            </a:r>
          </a:p>
        </p:txBody>
      </p:sp>
      <p:sp>
        <p:nvSpPr>
          <p:cNvPr id="38915" name="Rectangle 3"/>
          <p:cNvSpPr>
            <a:spLocks noGrp="1" noChangeArrowheads="1"/>
          </p:cNvSpPr>
          <p:nvPr>
            <p:ph type="body" idx="1"/>
          </p:nvPr>
        </p:nvSpPr>
        <p:spPr/>
        <p:txBody>
          <a:bodyPr/>
          <a:lstStyle/>
          <a:p>
            <a:pPr>
              <a:lnSpc>
                <a:spcPct val="90000"/>
              </a:lnSpc>
            </a:pPr>
            <a:r>
              <a:rPr lang="en-US" altLang="en-US" sz="2800"/>
              <a:t>Mankind is very sinful, so producing &amp; reaping much suffering.</a:t>
            </a:r>
          </a:p>
          <a:p>
            <a:pPr>
              <a:lnSpc>
                <a:spcPct val="90000"/>
              </a:lnSpc>
            </a:pPr>
            <a:r>
              <a:rPr lang="en-US" altLang="en-US" sz="2800"/>
              <a:t>Disaster is an advance warning of the wrath to come (Luke 13:1-9).</a:t>
            </a:r>
          </a:p>
          <a:p>
            <a:pPr>
              <a:lnSpc>
                <a:spcPct val="90000"/>
              </a:lnSpc>
            </a:pPr>
            <a:r>
              <a:rPr lang="en-US" altLang="en-US" sz="2800"/>
              <a:t>There is superhuman evil in the world.</a:t>
            </a:r>
          </a:p>
          <a:p>
            <a:pPr>
              <a:lnSpc>
                <a:spcPct val="90000"/>
              </a:lnSpc>
            </a:pPr>
            <a:r>
              <a:rPr lang="en-US" altLang="en-US" sz="2800"/>
              <a:t>Will there be suffering forever?</a:t>
            </a:r>
          </a:p>
          <a:p>
            <a:pPr lvl="1">
              <a:lnSpc>
                <a:spcPct val="90000"/>
              </a:lnSpc>
            </a:pPr>
            <a:r>
              <a:rPr lang="en-US" altLang="en-US" sz="2400"/>
              <a:t>See Luke 16:19-31</a:t>
            </a:r>
          </a:p>
          <a:p>
            <a:pPr>
              <a:lnSpc>
                <a:spcPct val="90000"/>
              </a:lnSpc>
            </a:pPr>
            <a:r>
              <a:rPr lang="en-US" altLang="en-US" sz="2800"/>
              <a:t>What about babies suffering?</a:t>
            </a:r>
          </a:p>
          <a:p>
            <a:pPr lvl="1">
              <a:lnSpc>
                <a:spcPct val="90000"/>
              </a:lnSpc>
            </a:pPr>
            <a:r>
              <a:rPr lang="en-US" altLang="en-US" sz="2400"/>
              <a:t>See John 21:21-23</a:t>
            </a:r>
          </a:p>
        </p:txBody>
      </p:sp>
    </p:spTree>
    <p:custDataLst>
      <p:tags r:id="rId1"/>
    </p:custDataLst>
  </p:cSld>
  <p:clrMapOvr>
    <a:masterClrMapping/>
  </p:clrMapOvr>
  <p:transition advTm="635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8915">
                                            <p:txEl>
                                              <p:pRg st="6" end="6"/>
                                            </p:txEl>
                                          </p:spTgt>
                                        </p:tgtEl>
                                        <p:attrNameLst>
                                          <p:attrName>style.visibility</p:attrName>
                                        </p:attrNameLst>
                                      </p:cBhvr>
                                      <p:to>
                                        <p:strVal val="visible"/>
                                      </p:to>
                                    </p:set>
                                    <p:anim calcmode="lin" valueType="num">
                                      <p:cBhvr additive="base">
                                        <p:cTn id="43" dur="500" fill="hold"/>
                                        <p:tgtEl>
                                          <p:spTgt spid="3891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89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2"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Luke 13</a:t>
            </a:r>
          </a:p>
        </p:txBody>
      </p:sp>
      <p:sp>
        <p:nvSpPr>
          <p:cNvPr id="53252" name="Text Box 4"/>
          <p:cNvSpPr txBox="1">
            <a:spLocks noChangeArrowheads="1"/>
          </p:cNvSpPr>
          <p:nvPr/>
        </p:nvSpPr>
        <p:spPr bwMode="auto">
          <a:xfrm>
            <a:off x="1219200" y="1676400"/>
            <a:ext cx="79248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1 (NIV) Now there were some present at that time who told Jesus about the Galileans whose blood Pilate had mixed with their sacrifices. 2 Jesus answered, </a:t>
            </a:r>
            <a:r>
              <a:rPr lang="en-US" altLang="en-US" sz="2000">
                <a:cs typeface="Arial" charset="0"/>
              </a:rPr>
              <a:t>"</a:t>
            </a:r>
            <a:r>
              <a:rPr lang="en-US" altLang="en-US" sz="2000"/>
              <a:t>Do you think that these Galileans were worse sinners than all the other Galileans because they suffered this way? 3 I tell you, no! But unless you repent, you too will all perish. 4 Or those eighteen who died when the tower in Siloam fell on them</a:t>
            </a:r>
            <a:r>
              <a:rPr lang="en-US" altLang="en-US" sz="2000">
                <a:cs typeface="Arial" charset="0"/>
              </a:rPr>
              <a:t>–</a:t>
            </a:r>
            <a:r>
              <a:rPr lang="en-US" altLang="en-US" sz="2000"/>
              <a:t>do you think they were more guilty than all the others living in Jerusalem? 5 I tell you, no! But unless you repent, you too will all perish.</a:t>
            </a:r>
            <a:r>
              <a:rPr lang="en-US" altLang="en-US" sz="2000">
                <a:cs typeface="Arial" charset="0"/>
              </a:rPr>
              <a:t>"</a:t>
            </a:r>
            <a:r>
              <a:rPr lang="en-US" altLang="en-US" sz="2000"/>
              <a:t> 6 Then he told this parable: </a:t>
            </a:r>
            <a:r>
              <a:rPr lang="en-US" altLang="en-US" sz="2000">
                <a:cs typeface="Arial" charset="0"/>
              </a:rPr>
              <a:t>"</a:t>
            </a:r>
            <a:r>
              <a:rPr lang="en-US" altLang="en-US" sz="2000"/>
              <a:t>A man had a fig tree, planted in his vineyard, and he went to look for fruit on it, but did not find any. 7 So he said to the man who took care of the vineyard, </a:t>
            </a:r>
            <a:r>
              <a:rPr lang="en-US" altLang="en-US" sz="2000">
                <a:cs typeface="Arial" charset="0"/>
              </a:rPr>
              <a:t>'</a:t>
            </a:r>
            <a:r>
              <a:rPr lang="en-US" altLang="en-US" sz="2000"/>
              <a:t>For three years now I've been coming to look for fruit on this fig tree and haven't found any. Cut it down! Why should it use up the soil?</a:t>
            </a:r>
            <a:r>
              <a:rPr lang="en-US" altLang="en-US" sz="2000">
                <a:cs typeface="Arial" charset="0"/>
              </a:rPr>
              <a:t>'</a:t>
            </a:r>
            <a:r>
              <a:rPr lang="en-US" altLang="en-US" sz="2000"/>
              <a:t> 8 </a:t>
            </a:r>
            <a:r>
              <a:rPr lang="en-US" altLang="en-US" sz="2000">
                <a:cs typeface="Arial" charset="0"/>
              </a:rPr>
              <a:t>'</a:t>
            </a:r>
            <a:r>
              <a:rPr lang="en-US" altLang="en-US" sz="2000"/>
              <a:t>Sir,</a:t>
            </a:r>
            <a:r>
              <a:rPr lang="en-US" altLang="en-US" sz="2000">
                <a:cs typeface="Arial" charset="0"/>
              </a:rPr>
              <a:t>'</a:t>
            </a:r>
            <a:r>
              <a:rPr lang="en-US" altLang="en-US" sz="2000"/>
              <a:t> the man replied, </a:t>
            </a:r>
            <a:r>
              <a:rPr lang="en-US" altLang="en-US" sz="2000">
                <a:cs typeface="Arial" charset="0"/>
              </a:rPr>
              <a:t>'</a:t>
            </a:r>
            <a:r>
              <a:rPr lang="en-US" altLang="en-US" sz="2000"/>
              <a:t>leave it alone for one more year, and I'll dig around it and fertilize it. 9 If it bears fruit next year, fine! If not, then cut it down.</a:t>
            </a:r>
            <a:r>
              <a:rPr lang="en-US" altLang="en-US" sz="2000">
                <a:cs typeface="Arial" charset="0"/>
              </a:rPr>
              <a:t>'"</a:t>
            </a:r>
            <a:r>
              <a:rPr lang="en-US" altLang="en-US" sz="2000"/>
              <a:t> </a:t>
            </a:r>
          </a:p>
        </p:txBody>
      </p:sp>
    </p:spTree>
    <p:custDataLst>
      <p:tags r:id="rId1"/>
    </p:custDataLst>
  </p:cSld>
  <p:clrMapOvr>
    <a:masterClrMapping/>
  </p:clrMapOvr>
  <p:transition advTm="1876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checkerboard(across)">
                                      <p:cBhvr>
                                        <p:cTn id="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a:t>The Usual Objection</a:t>
            </a:r>
          </a:p>
        </p:txBody>
      </p:sp>
      <p:sp>
        <p:nvSpPr>
          <p:cNvPr id="25603" name="Rectangle 3"/>
          <p:cNvSpPr>
            <a:spLocks noGrp="1" noChangeArrowheads="1"/>
          </p:cNvSpPr>
          <p:nvPr>
            <p:ph type="body" idx="1"/>
          </p:nvPr>
        </p:nvSpPr>
        <p:spPr/>
        <p:txBody>
          <a:bodyPr/>
          <a:lstStyle/>
          <a:p>
            <a:pPr>
              <a:lnSpc>
                <a:spcPct val="90000"/>
              </a:lnSpc>
            </a:pPr>
            <a:r>
              <a:rPr lang="en-US" altLang="en-US"/>
              <a:t>If God is all-powerful, He is able to stop suffering, isn</a:t>
            </a:r>
            <a:r>
              <a:rPr lang="en-US" altLang="en-US">
                <a:cs typeface="Arial" charset="0"/>
              </a:rPr>
              <a:t>'</a:t>
            </a:r>
            <a:r>
              <a:rPr lang="en-US" altLang="en-US"/>
              <a:t>t He?</a:t>
            </a:r>
          </a:p>
          <a:p>
            <a:pPr>
              <a:lnSpc>
                <a:spcPct val="90000"/>
              </a:lnSpc>
            </a:pPr>
            <a:r>
              <a:rPr lang="en-US" altLang="en-US"/>
              <a:t>If God is perfectly righteous, He would stop suffering, wouldn</a:t>
            </a:r>
            <a:r>
              <a:rPr lang="en-US" altLang="en-US">
                <a:cs typeface="Arial" charset="0"/>
              </a:rPr>
              <a:t>'</a:t>
            </a:r>
            <a:r>
              <a:rPr lang="en-US" altLang="en-US"/>
              <a:t>t He?</a:t>
            </a:r>
          </a:p>
          <a:p>
            <a:pPr>
              <a:lnSpc>
                <a:spcPct val="90000"/>
              </a:lnSpc>
            </a:pPr>
            <a:r>
              <a:rPr lang="en-US" altLang="en-US"/>
              <a:t>But we see suffering, don</a:t>
            </a:r>
            <a:r>
              <a:rPr lang="en-US" altLang="en-US">
                <a:cs typeface="Arial" charset="0"/>
              </a:rPr>
              <a:t>'</a:t>
            </a:r>
            <a:r>
              <a:rPr lang="en-US" altLang="en-US"/>
              <a:t>t we?</a:t>
            </a:r>
          </a:p>
          <a:p>
            <a:pPr>
              <a:lnSpc>
                <a:spcPct val="90000"/>
              </a:lnSpc>
            </a:pPr>
            <a:r>
              <a:rPr lang="en-US" altLang="en-US"/>
              <a:t>So!  Either God is not all-powerful, or He isn</a:t>
            </a:r>
            <a:r>
              <a:rPr lang="en-US" altLang="en-US">
                <a:cs typeface="Arial" charset="0"/>
              </a:rPr>
              <a:t>'</a:t>
            </a:r>
            <a:r>
              <a:rPr lang="en-US" altLang="en-US"/>
              <a:t>t perfectly righteous, or He doesn</a:t>
            </a:r>
            <a:r>
              <a:rPr lang="en-US" altLang="en-US">
                <a:cs typeface="Arial" charset="0"/>
              </a:rPr>
              <a:t>'</a:t>
            </a:r>
            <a:r>
              <a:rPr lang="en-US" altLang="en-US"/>
              <a:t>t exist!</a:t>
            </a:r>
          </a:p>
        </p:txBody>
      </p:sp>
    </p:spTree>
    <p:custDataLst>
      <p:tags r:id="rId1"/>
    </p:custDataLst>
  </p:cSld>
  <p:clrMapOvr>
    <a:masterClrMapping/>
  </p:clrMapOvr>
  <p:transition advTm="447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3">
                                            <p:txEl>
                                              <p:pRg st="1" end="1"/>
                                            </p:txEl>
                                          </p:spTgt>
                                        </p:tgtEl>
                                        <p:attrNameLst>
                                          <p:attrName>style.visibility</p:attrName>
                                        </p:attrNameLst>
                                      </p:cBhvr>
                                      <p:to>
                                        <p:strVal val="visible"/>
                                      </p:to>
                                    </p:set>
                                    <p:anim calcmode="lin" valueType="num">
                                      <p:cBhvr additive="base">
                                        <p:cTn id="13" dur="500" fill="hold"/>
                                        <p:tgtEl>
                                          <p:spTgt spid="256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3">
                                            <p:txEl>
                                              <p:pRg st="2" end="2"/>
                                            </p:txEl>
                                          </p:spTgt>
                                        </p:tgtEl>
                                        <p:attrNameLst>
                                          <p:attrName>style.visibility</p:attrName>
                                        </p:attrNameLst>
                                      </p:cBhvr>
                                      <p:to>
                                        <p:strVal val="visible"/>
                                      </p:to>
                                    </p:set>
                                    <p:anim calcmode="lin" valueType="num">
                                      <p:cBhvr additive="base">
                                        <p:cTn id="19" dur="500" fill="hold"/>
                                        <p:tgtEl>
                                          <p:spTgt spid="256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3">
                                            <p:txEl>
                                              <p:pRg st="3" end="3"/>
                                            </p:txEl>
                                          </p:spTgt>
                                        </p:tgtEl>
                                        <p:attrNameLst>
                                          <p:attrName>style.visibility</p:attrName>
                                        </p:attrNameLst>
                                      </p:cBhvr>
                                      <p:to>
                                        <p:strVal val="visible"/>
                                      </p:to>
                                    </p:set>
                                    <p:anim calcmode="lin" valueType="num">
                                      <p:cBhvr additive="base">
                                        <p:cTn id="25" dur="500" fill="hold"/>
                                        <p:tgtEl>
                                          <p:spTgt spid="256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Luke 16</a:t>
            </a:r>
          </a:p>
        </p:txBody>
      </p:sp>
      <p:sp>
        <p:nvSpPr>
          <p:cNvPr id="55300" name="Text Box 4"/>
          <p:cNvSpPr txBox="1">
            <a:spLocks noChangeArrowheads="1"/>
          </p:cNvSpPr>
          <p:nvPr/>
        </p:nvSpPr>
        <p:spPr bwMode="auto">
          <a:xfrm>
            <a:off x="1219200" y="1676400"/>
            <a:ext cx="79248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000"/>
              <a:t>23 (NIV) In hell, where he was in torment, he looked up and saw Abraham far away, with Lazarus by his side. 24 So he called to him, </a:t>
            </a:r>
            <a:r>
              <a:rPr lang="en-US" altLang="en-US" sz="2000">
                <a:cs typeface="Arial" charset="0"/>
              </a:rPr>
              <a:t>"</a:t>
            </a:r>
            <a:r>
              <a:rPr lang="en-US" altLang="en-US" sz="2000"/>
              <a:t>Father Abraham, have pity on me and send Lazarus to dip the tip of his finger in water and cool my tongue, because I am in agony in this fire.</a:t>
            </a:r>
            <a:r>
              <a:rPr lang="en-US" altLang="en-US" sz="2000">
                <a:cs typeface="Arial" charset="0"/>
              </a:rPr>
              <a:t>"</a:t>
            </a:r>
            <a:r>
              <a:rPr lang="en-US" altLang="en-US" sz="2000"/>
              <a:t> 25 But Abraham replied, </a:t>
            </a:r>
            <a:r>
              <a:rPr lang="en-US" altLang="en-US" sz="2000">
                <a:cs typeface="Arial" charset="0"/>
              </a:rPr>
              <a:t>"</a:t>
            </a:r>
            <a:r>
              <a:rPr lang="en-US" altLang="en-US" sz="2000"/>
              <a:t>Son, remember that in your lifetime you received your good things, while Lazarus received bad things, but now he is comforted here and you are in agony. 26 And besides all this, between us and you a great chasm has been fixed, so that those who want to go from here to you cannot, nor can anyone cross over from there to us.</a:t>
            </a:r>
            <a:r>
              <a:rPr lang="en-US" altLang="en-US" sz="2000">
                <a:cs typeface="Arial" charset="0"/>
              </a:rPr>
              <a:t>"</a:t>
            </a:r>
            <a:r>
              <a:rPr lang="en-US" altLang="en-US" sz="2000"/>
              <a:t> 27 He answered, </a:t>
            </a:r>
            <a:r>
              <a:rPr lang="en-US" altLang="en-US" sz="2000">
                <a:cs typeface="Arial" charset="0"/>
              </a:rPr>
              <a:t>"</a:t>
            </a:r>
            <a:r>
              <a:rPr lang="en-US" altLang="en-US" sz="2000"/>
              <a:t>Then I beg you, father, send Lazarus to my father's house…</a:t>
            </a:r>
            <a:r>
              <a:rPr lang="en-US" altLang="en-US" sz="2000">
                <a:cs typeface="Arial" charset="0"/>
              </a:rPr>
              <a:t>"</a:t>
            </a:r>
            <a:r>
              <a:rPr lang="en-US" altLang="en-US" sz="2000"/>
              <a:t> 29 Abraham replied, </a:t>
            </a:r>
            <a:r>
              <a:rPr lang="en-US" altLang="en-US" sz="2000">
                <a:cs typeface="Arial" charset="0"/>
              </a:rPr>
              <a:t>"</a:t>
            </a:r>
            <a:r>
              <a:rPr lang="en-US" altLang="en-US" sz="2000"/>
              <a:t>They have Moses and the Prophets; let them listen to them.</a:t>
            </a:r>
            <a:r>
              <a:rPr lang="en-US" altLang="en-US" sz="2000">
                <a:cs typeface="Arial" charset="0"/>
              </a:rPr>
              <a:t>"</a:t>
            </a:r>
            <a:r>
              <a:rPr lang="en-US" altLang="en-US" sz="2000"/>
              <a:t> 30 </a:t>
            </a:r>
            <a:r>
              <a:rPr lang="en-US" altLang="en-US" sz="2000">
                <a:cs typeface="Arial" charset="0"/>
              </a:rPr>
              <a:t>"</a:t>
            </a:r>
            <a:r>
              <a:rPr lang="en-US" altLang="en-US" sz="2000"/>
              <a:t>No, father Abraham,</a:t>
            </a:r>
            <a:r>
              <a:rPr lang="en-US" altLang="en-US" sz="2000">
                <a:cs typeface="Arial" charset="0"/>
              </a:rPr>
              <a:t>"</a:t>
            </a:r>
            <a:r>
              <a:rPr lang="en-US" altLang="en-US" sz="2000"/>
              <a:t> he said, </a:t>
            </a:r>
            <a:r>
              <a:rPr lang="en-US" altLang="en-US" sz="2000">
                <a:cs typeface="Arial" charset="0"/>
              </a:rPr>
              <a:t>"</a:t>
            </a:r>
            <a:r>
              <a:rPr lang="en-US" altLang="en-US" sz="2000"/>
              <a:t>but if someone from the dead goes to them, they will repent.</a:t>
            </a:r>
            <a:r>
              <a:rPr lang="en-US" altLang="en-US" sz="2000">
                <a:cs typeface="Arial" charset="0"/>
              </a:rPr>
              <a:t>"</a:t>
            </a:r>
            <a:r>
              <a:rPr lang="en-US" altLang="en-US" sz="2000"/>
              <a:t> 31 He said to him, </a:t>
            </a:r>
            <a:r>
              <a:rPr lang="en-US" altLang="en-US" sz="2000">
                <a:cs typeface="Arial" charset="0"/>
              </a:rPr>
              <a:t>"</a:t>
            </a:r>
            <a:r>
              <a:rPr lang="en-US" altLang="en-US" sz="2000"/>
              <a:t>If they do not listen to Moses and the Prophets, they will not be convinced even if someone rises from the dead.</a:t>
            </a:r>
            <a:r>
              <a:rPr lang="en-US" altLang="en-US" sz="2000">
                <a:cs typeface="Arial" charset="0"/>
              </a:rPr>
              <a:t>"</a:t>
            </a:r>
          </a:p>
        </p:txBody>
      </p:sp>
    </p:spTree>
    <p:custDataLst>
      <p:tags r:id="rId1"/>
    </p:custDataLst>
  </p:cSld>
  <p:clrMapOvr>
    <a:masterClrMapping/>
  </p:clrMapOvr>
  <p:transition advTm="1600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checkerboard(across)">
                                      <p:cBhvr>
                                        <p:cTn id="7" dur="500"/>
                                        <p:tgtEl>
                                          <p:spTgt spid="5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John 21</a:t>
            </a:r>
          </a:p>
        </p:txBody>
      </p:sp>
      <p:sp>
        <p:nvSpPr>
          <p:cNvPr id="57348" name="Text Box 4"/>
          <p:cNvSpPr txBox="1">
            <a:spLocks noChangeArrowheads="1"/>
          </p:cNvSpPr>
          <p:nvPr/>
        </p:nvSpPr>
        <p:spPr bwMode="auto">
          <a:xfrm>
            <a:off x="1524000" y="2286000"/>
            <a:ext cx="73152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t>John 21:21 (NIV) When Peter saw him, he asked, "Lord, what about him?" 22 Jesus answered, "If I want him to remain alive until I return, what is that to you? You must follow me." 23 Because of this, the rumor spread among the brothers that this disciple would not die. But Jesus did not say that he would not die; he only said, "If I want him to remain alive until I return, what is that to you?" </a:t>
            </a:r>
          </a:p>
        </p:txBody>
      </p:sp>
    </p:spTree>
    <p:custDataLst>
      <p:tags r:id="rId1"/>
    </p:custDataLst>
  </p:cSld>
  <p:clrMapOvr>
    <a:masterClrMapping/>
  </p:clrMapOvr>
  <p:transition advTm="1028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Effect transition="in" filter="checkerboard(across)">
                                      <p:cBhvr>
                                        <p:cTn id="7" dur="500"/>
                                        <p:tgtEl>
                                          <p:spTgt spid="57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God Suffers Too</a:t>
            </a:r>
          </a:p>
        </p:txBody>
      </p:sp>
      <p:sp>
        <p:nvSpPr>
          <p:cNvPr id="39939" name="Rectangle 3"/>
          <p:cNvSpPr>
            <a:spLocks noGrp="1" noChangeArrowheads="1"/>
          </p:cNvSpPr>
          <p:nvPr>
            <p:ph type="body" idx="1"/>
          </p:nvPr>
        </p:nvSpPr>
        <p:spPr/>
        <p:txBody>
          <a:bodyPr/>
          <a:lstStyle/>
          <a:p>
            <a:r>
              <a:rPr lang="en-US" altLang="en-US">
                <a:cs typeface="Arial" charset="0"/>
              </a:rPr>
              <a:t>"</a:t>
            </a:r>
            <a:r>
              <a:rPr lang="en-US" altLang="en-US"/>
              <a:t>In all their afflictions, He was afflicted.</a:t>
            </a:r>
            <a:r>
              <a:rPr lang="en-US" altLang="en-US">
                <a:cs typeface="Arial" charset="0"/>
              </a:rPr>
              <a:t>"</a:t>
            </a:r>
            <a:r>
              <a:rPr lang="en-US" altLang="en-US"/>
              <a:t> – Isaiah 63:9</a:t>
            </a:r>
          </a:p>
          <a:p>
            <a:r>
              <a:rPr lang="en-US" altLang="en-US">
                <a:cs typeface="Arial" charset="0"/>
              </a:rPr>
              <a:t>"</a:t>
            </a:r>
            <a:r>
              <a:rPr lang="en-US" altLang="en-US"/>
              <a:t>Saul, Saul, why do you persecute Me?</a:t>
            </a:r>
            <a:r>
              <a:rPr lang="en-US" altLang="en-US">
                <a:cs typeface="Arial" charset="0"/>
              </a:rPr>
              <a:t>"</a:t>
            </a:r>
            <a:r>
              <a:rPr lang="en-US" altLang="en-US"/>
              <a:t> – Acts 9:4-9</a:t>
            </a:r>
          </a:p>
          <a:p>
            <a:r>
              <a:rPr lang="en-US" altLang="en-US">
                <a:cs typeface="Arial" charset="0"/>
              </a:rPr>
              <a:t>"</a:t>
            </a:r>
            <a:r>
              <a:rPr lang="en-US" altLang="en-US"/>
              <a:t>Inasmuch as you did/didn</a:t>
            </a:r>
            <a:r>
              <a:rPr lang="en-US" altLang="en-US">
                <a:cs typeface="Arial" charset="0"/>
              </a:rPr>
              <a:t>'</a:t>
            </a:r>
            <a:r>
              <a:rPr lang="en-US" altLang="en-US"/>
              <a:t>t do it to the least of these, you did/didn</a:t>
            </a:r>
            <a:r>
              <a:rPr lang="en-US" altLang="en-US">
                <a:cs typeface="Arial" charset="0"/>
              </a:rPr>
              <a:t>'</a:t>
            </a:r>
            <a:r>
              <a:rPr lang="en-US" altLang="en-US"/>
              <a:t>t do it to Me.</a:t>
            </a:r>
            <a:r>
              <a:rPr lang="en-US" altLang="en-US">
                <a:cs typeface="Arial" charset="0"/>
              </a:rPr>
              <a:t>"</a:t>
            </a:r>
            <a:r>
              <a:rPr lang="en-US" altLang="en-US"/>
              <a:t> – Matthew 25:40, 45</a:t>
            </a:r>
          </a:p>
        </p:txBody>
      </p:sp>
    </p:spTree>
    <p:custDataLst>
      <p:tags r:id="rId1"/>
    </p:custDataLst>
  </p:cSld>
  <p:clrMapOvr>
    <a:masterClrMapping/>
  </p:clrMapOvr>
  <p:transition advTm="868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500" fill="hold"/>
                                        <p:tgtEl>
                                          <p:spTgt spid="399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 calcmode="lin" valueType="num">
                                      <p:cBhvr additive="base">
                                        <p:cTn id="13" dur="500" fill="hold"/>
                                        <p:tgtEl>
                                          <p:spTgt spid="399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9">
                                            <p:txEl>
                                              <p:pRg st="2" end="2"/>
                                            </p:txEl>
                                          </p:spTgt>
                                        </p:tgtEl>
                                        <p:attrNameLst>
                                          <p:attrName>style.visibility</p:attrName>
                                        </p:attrNameLst>
                                      </p:cBhvr>
                                      <p:to>
                                        <p:strVal val="visible"/>
                                      </p:to>
                                    </p:set>
                                    <p:anim calcmode="lin" valueType="num">
                                      <p:cBhvr additive="base">
                                        <p:cTn id="19" dur="500" fill="hold"/>
                                        <p:tgtEl>
                                          <p:spTgt spid="399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Conclusions</a:t>
            </a:r>
          </a:p>
        </p:txBody>
      </p:sp>
      <p:sp>
        <p:nvSpPr>
          <p:cNvPr id="40963" name="Rectangle 3"/>
          <p:cNvSpPr>
            <a:spLocks noGrp="1" noChangeArrowheads="1"/>
          </p:cNvSpPr>
          <p:nvPr>
            <p:ph type="body" idx="1"/>
          </p:nvPr>
        </p:nvSpPr>
        <p:spPr/>
        <p:txBody>
          <a:bodyPr/>
          <a:lstStyle/>
          <a:p>
            <a:pPr>
              <a:lnSpc>
                <a:spcPct val="90000"/>
              </a:lnSpc>
            </a:pPr>
            <a:r>
              <a:rPr lang="en-US" altLang="en-US"/>
              <a:t>God apparently has good reasons for allowing suffering.</a:t>
            </a:r>
          </a:p>
          <a:p>
            <a:pPr>
              <a:lnSpc>
                <a:spcPct val="90000"/>
              </a:lnSpc>
            </a:pPr>
            <a:r>
              <a:rPr lang="en-US" altLang="en-US"/>
              <a:t>What are we doing to relieve suffering?</a:t>
            </a:r>
          </a:p>
          <a:p>
            <a:pPr>
              <a:lnSpc>
                <a:spcPct val="90000"/>
              </a:lnSpc>
            </a:pPr>
            <a:r>
              <a:rPr lang="en-US" altLang="en-US"/>
              <a:t>We should seek to avoid eternal suffering and help others to, also.</a:t>
            </a:r>
          </a:p>
          <a:p>
            <a:pPr>
              <a:lnSpc>
                <a:spcPct val="90000"/>
              </a:lnSpc>
            </a:pPr>
            <a:r>
              <a:rPr lang="en-US" altLang="en-US"/>
              <a:t>God has suffered more than anyone else to save us from such eternal suffering.</a:t>
            </a:r>
          </a:p>
        </p:txBody>
      </p:sp>
    </p:spTree>
    <p:custDataLst>
      <p:tags r:id="rId1"/>
    </p:custDataLst>
  </p:cSld>
  <p:clrMapOvr>
    <a:masterClrMapping/>
  </p:clrMapOvr>
  <p:transition advTm="1111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p:txBody>
          <a:bodyPr/>
          <a:lstStyle/>
          <a:p>
            <a:r>
              <a:rPr lang="en-US" altLang="en-US"/>
              <a:t>The End</a:t>
            </a:r>
          </a:p>
        </p:txBody>
      </p:sp>
      <p:sp>
        <p:nvSpPr>
          <p:cNvPr id="41987" name="Rectangle 3"/>
          <p:cNvSpPr>
            <a:spLocks noGrp="1" noChangeArrowheads="1"/>
          </p:cNvSpPr>
          <p:nvPr>
            <p:ph type="subTitle" idx="1"/>
          </p:nvPr>
        </p:nvSpPr>
        <p:spPr/>
        <p:txBody>
          <a:bodyPr/>
          <a:lstStyle/>
          <a:p>
            <a:r>
              <a:rPr lang="en-US" altLang="en-US"/>
              <a:t>You can escape suffering,</a:t>
            </a:r>
          </a:p>
          <a:p>
            <a:r>
              <a:rPr lang="en-US" altLang="en-US"/>
              <a:t>And help others do so as well.</a:t>
            </a:r>
          </a:p>
        </p:txBody>
      </p:sp>
    </p:spTree>
    <p:custDataLst>
      <p:tags r:id="rId1"/>
    </p:custDataLst>
  </p:cSld>
  <p:clrMapOvr>
    <a:masterClrMapping/>
  </p:clrMapOvr>
  <p:transition advTm="216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500" fill="hold"/>
                                        <p:tgtEl>
                                          <p:spTgt spid="41986"/>
                                        </p:tgtEl>
                                        <p:attrNameLst>
                                          <p:attrName>ppt_w</p:attrName>
                                        </p:attrNameLst>
                                      </p:cBhvr>
                                      <p:tavLst>
                                        <p:tav tm="0">
                                          <p:val>
                                            <p:fltVal val="0"/>
                                          </p:val>
                                        </p:tav>
                                        <p:tav tm="100000">
                                          <p:val>
                                            <p:strVal val="#ppt_w"/>
                                          </p:val>
                                        </p:tav>
                                      </p:tavLst>
                                    </p:anim>
                                    <p:anim calcmode="lin" valueType="num">
                                      <p:cBhvr>
                                        <p:cTn id="8" dur="500" fill="hold"/>
                                        <p:tgtEl>
                                          <p:spTgt spid="419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0" end="0"/>
                                            </p:txEl>
                                          </p:spTgt>
                                        </p:tgtEl>
                                        <p:attrNameLst>
                                          <p:attrName>style.visibility</p:attrName>
                                        </p:attrNameLst>
                                      </p:cBhvr>
                                      <p:to>
                                        <p:strVal val="visible"/>
                                      </p:to>
                                    </p:set>
                                    <p:anim calcmode="lin" valueType="num">
                                      <p:cBhvr additive="base">
                                        <p:cTn id="13"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1" end="1"/>
                                            </p:txEl>
                                          </p:spTgt>
                                        </p:tgtEl>
                                        <p:attrNameLst>
                                          <p:attrName>style.visibility</p:attrName>
                                        </p:attrNameLst>
                                      </p:cBhvr>
                                      <p:to>
                                        <p:strVal val="visible"/>
                                      </p:to>
                                    </p:set>
                                    <p:anim calcmode="lin" valueType="num">
                                      <p:cBhvr additive="base">
                                        <p:cTn id="19"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utoUpdateAnimBg="0"/>
      <p:bldP spid="4198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a:t>The Impact of this Argument:</a:t>
            </a:r>
            <a:br>
              <a:rPr lang="en-US" altLang="en-US"/>
            </a:br>
            <a:r>
              <a:rPr lang="en-US" altLang="en-US" sz="3600"/>
              <a:t>e.g., among Jewish people</a:t>
            </a:r>
          </a:p>
        </p:txBody>
      </p:sp>
      <p:sp>
        <p:nvSpPr>
          <p:cNvPr id="26627" name="Rectangle 3"/>
          <p:cNvSpPr>
            <a:spLocks noGrp="1" noChangeArrowheads="1"/>
          </p:cNvSpPr>
          <p:nvPr>
            <p:ph type="body" idx="1"/>
          </p:nvPr>
        </p:nvSpPr>
        <p:spPr>
          <a:xfrm>
            <a:off x="1257300" y="2362200"/>
            <a:ext cx="7772400" cy="3733800"/>
          </a:xfrm>
        </p:spPr>
        <p:txBody>
          <a:bodyPr/>
          <a:lstStyle/>
          <a:p>
            <a:r>
              <a:rPr lang="en-US" altLang="en-US"/>
              <a:t>Many say this is the reason they gave up believing in God.</a:t>
            </a:r>
          </a:p>
          <a:p>
            <a:r>
              <a:rPr lang="en-US" altLang="en-US"/>
              <a:t>A good, all-powerful God would not have allowed the Holocaust.</a:t>
            </a:r>
          </a:p>
          <a:p>
            <a:r>
              <a:rPr lang="en-US" altLang="en-US"/>
              <a:t>Rabbi Harold Kushner gives up the idea that God is all-powerful.  He is doing the best He can!</a:t>
            </a:r>
          </a:p>
        </p:txBody>
      </p:sp>
    </p:spTree>
    <p:custDataLst>
      <p:tags r:id="rId1"/>
    </p:custDataLst>
  </p:cSld>
  <p:clrMapOvr>
    <a:masterClrMapping/>
  </p:clrMapOvr>
  <p:transition advTm="358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627">
                                            <p:txEl>
                                              <p:pRg st="2" end="2"/>
                                            </p:txEl>
                                          </p:spTgt>
                                        </p:tgtEl>
                                        <p:attrNameLst>
                                          <p:attrName>style.visibility</p:attrName>
                                        </p:attrNameLst>
                                      </p:cBhvr>
                                      <p:to>
                                        <p:strVal val="visible"/>
                                      </p:to>
                                    </p:set>
                                    <p:anim calcmode="lin" valueType="num">
                                      <p:cBhvr additive="base">
                                        <p:cTn id="19" dur="500" fill="hold"/>
                                        <p:tgtEl>
                                          <p:spTgt spid="2662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662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Our Approach</a:t>
            </a:r>
          </a:p>
        </p:txBody>
      </p:sp>
      <p:sp>
        <p:nvSpPr>
          <p:cNvPr id="27651" name="Rectangle 3"/>
          <p:cNvSpPr>
            <a:spLocks noGrp="1" noChangeArrowheads="1"/>
          </p:cNvSpPr>
          <p:nvPr>
            <p:ph type="body" idx="1"/>
          </p:nvPr>
        </p:nvSpPr>
        <p:spPr>
          <a:xfrm>
            <a:off x="1257300" y="2133600"/>
            <a:ext cx="7772400" cy="3962400"/>
          </a:xfrm>
        </p:spPr>
        <p:txBody>
          <a:bodyPr/>
          <a:lstStyle/>
          <a:p>
            <a:r>
              <a:rPr lang="en-US" altLang="en-US"/>
              <a:t>Is there a God?</a:t>
            </a:r>
          </a:p>
          <a:p>
            <a:r>
              <a:rPr lang="en-US" altLang="en-US"/>
              <a:t>Is this God the God of the Bible?</a:t>
            </a:r>
          </a:p>
          <a:p>
            <a:r>
              <a:rPr lang="en-US" altLang="en-US"/>
              <a:t>Is He loving?</a:t>
            </a:r>
          </a:p>
          <a:p>
            <a:r>
              <a:rPr lang="en-US" altLang="en-US"/>
              <a:t>Why, then, is there suffering?</a:t>
            </a:r>
          </a:p>
          <a:p>
            <a:r>
              <a:rPr lang="en-US" altLang="en-US"/>
              <a:t>Why so much suffering?</a:t>
            </a:r>
          </a:p>
        </p:txBody>
      </p:sp>
    </p:spTree>
    <p:custDataLst>
      <p:tags r:id="rId1"/>
    </p:custDataLst>
  </p:cSld>
  <p:clrMapOvr>
    <a:masterClrMapping/>
  </p:clrMapOvr>
  <p:transition advTm="188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51">
                                            <p:txEl>
                                              <p:pRg st="3" end="3"/>
                                            </p:txEl>
                                          </p:spTgt>
                                        </p:tgtEl>
                                        <p:attrNameLst>
                                          <p:attrName>style.visibility</p:attrName>
                                        </p:attrNameLst>
                                      </p:cBhvr>
                                      <p:to>
                                        <p:strVal val="visible"/>
                                      </p:to>
                                    </p:set>
                                    <p:anim calcmode="lin" valueType="num">
                                      <p:cBhvr additive="base">
                                        <p:cTn id="25"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7651">
                                            <p:txEl>
                                              <p:pRg st="4" end="4"/>
                                            </p:txEl>
                                          </p:spTgt>
                                        </p:tgtEl>
                                        <p:attrNameLst>
                                          <p:attrName>style.visibility</p:attrName>
                                        </p:attrNameLst>
                                      </p:cBhvr>
                                      <p:to>
                                        <p:strVal val="visible"/>
                                      </p:to>
                                    </p:set>
                                    <p:anim calcmode="lin" valueType="num">
                                      <p:cBhvr additive="base">
                                        <p:cTn id="31"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Is There a God?</a:t>
            </a:r>
          </a:p>
        </p:txBody>
      </p:sp>
      <p:sp>
        <p:nvSpPr>
          <p:cNvPr id="28675" name="Rectangle 3"/>
          <p:cNvSpPr>
            <a:spLocks noGrp="1" noChangeArrowheads="1"/>
          </p:cNvSpPr>
          <p:nvPr>
            <p:ph type="body" idx="1"/>
          </p:nvPr>
        </p:nvSpPr>
        <p:spPr/>
        <p:txBody>
          <a:bodyPr/>
          <a:lstStyle/>
          <a:p>
            <a:r>
              <a:rPr lang="en-US" altLang="en-US" sz="2800"/>
              <a:t>Evidence for a created universe</a:t>
            </a:r>
          </a:p>
          <a:p>
            <a:pPr lvl="1"/>
            <a:r>
              <a:rPr lang="en-US" altLang="en-US" sz="2400"/>
              <a:t>Cosmology points to a universe with a beginning.</a:t>
            </a:r>
          </a:p>
          <a:p>
            <a:pPr lvl="1"/>
            <a:r>
              <a:rPr lang="en-US" altLang="en-US" sz="2400"/>
              <a:t>This universe is strikingly designed.</a:t>
            </a:r>
          </a:p>
          <a:p>
            <a:r>
              <a:rPr lang="en-US" altLang="en-US" sz="2800"/>
              <a:t>Evidence for created life</a:t>
            </a:r>
          </a:p>
          <a:p>
            <a:pPr lvl="1"/>
            <a:r>
              <a:rPr lang="en-US" altLang="en-US" sz="2400"/>
              <a:t>The simplest life is complex enough that the universe couldn</a:t>
            </a:r>
            <a:r>
              <a:rPr lang="en-US" altLang="en-US" sz="2400">
                <a:cs typeface="Arial" charset="0"/>
              </a:rPr>
              <a:t>'</a:t>
            </a:r>
            <a:r>
              <a:rPr lang="en-US" altLang="en-US" sz="2400"/>
              <a:t>t have made it on its own.</a:t>
            </a:r>
          </a:p>
          <a:p>
            <a:pPr lvl="1"/>
            <a:r>
              <a:rPr lang="en-US" altLang="en-US" sz="2400"/>
              <a:t>Life is astonishingly organized, far beyond the ability of mutation and natural selection to explain.</a:t>
            </a:r>
          </a:p>
          <a:p>
            <a:r>
              <a:rPr lang="en-US" altLang="en-US" sz="2800"/>
              <a:t>Yes, there is a God, Creator and Designer.</a:t>
            </a:r>
          </a:p>
        </p:txBody>
      </p:sp>
    </p:spTree>
    <p:custDataLst>
      <p:tags r:id="rId1"/>
    </p:custDataLst>
  </p:cSld>
  <p:clrMapOvr>
    <a:masterClrMapping/>
  </p:clrMapOvr>
  <p:transition advTm="1337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bldLvl="2"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Is this God </a:t>
            </a:r>
            <a:br>
              <a:rPr lang="en-US" altLang="en-US"/>
            </a:br>
            <a:r>
              <a:rPr lang="en-US" altLang="en-US"/>
              <a:t>the God of the Bible?</a:t>
            </a:r>
          </a:p>
        </p:txBody>
      </p:sp>
      <p:sp>
        <p:nvSpPr>
          <p:cNvPr id="29699" name="Rectangle 3"/>
          <p:cNvSpPr>
            <a:spLocks noGrp="1" noChangeArrowheads="1"/>
          </p:cNvSpPr>
          <p:nvPr>
            <p:ph type="body" idx="1"/>
          </p:nvPr>
        </p:nvSpPr>
        <p:spPr>
          <a:xfrm>
            <a:off x="1257300" y="2209800"/>
            <a:ext cx="7772400" cy="3886200"/>
          </a:xfrm>
        </p:spPr>
        <p:txBody>
          <a:bodyPr/>
          <a:lstStyle/>
          <a:p>
            <a:pPr>
              <a:lnSpc>
                <a:spcPct val="90000"/>
              </a:lnSpc>
            </a:pPr>
            <a:r>
              <a:rPr lang="en-US" altLang="en-US" sz="2800"/>
              <a:t>Evidence from fulfilled prophecy</a:t>
            </a:r>
          </a:p>
          <a:p>
            <a:pPr lvl="1">
              <a:lnSpc>
                <a:spcPct val="90000"/>
              </a:lnSpc>
            </a:pPr>
            <a:r>
              <a:rPr lang="en-US" altLang="en-US" sz="2400"/>
              <a:t>Nations</a:t>
            </a:r>
          </a:p>
          <a:p>
            <a:pPr lvl="1">
              <a:lnSpc>
                <a:spcPct val="90000"/>
              </a:lnSpc>
            </a:pPr>
            <a:r>
              <a:rPr lang="en-US" altLang="en-US" sz="2400"/>
              <a:t>Israel</a:t>
            </a:r>
          </a:p>
          <a:p>
            <a:pPr lvl="1">
              <a:lnSpc>
                <a:spcPct val="90000"/>
              </a:lnSpc>
            </a:pPr>
            <a:r>
              <a:rPr lang="en-US" altLang="en-US" sz="2400"/>
              <a:t>Messiah</a:t>
            </a:r>
          </a:p>
          <a:p>
            <a:pPr>
              <a:lnSpc>
                <a:spcPct val="90000"/>
              </a:lnSpc>
            </a:pPr>
            <a:r>
              <a:rPr lang="en-US" altLang="en-US" sz="2800"/>
              <a:t>Evidence from changed lives</a:t>
            </a:r>
          </a:p>
          <a:p>
            <a:pPr lvl="1">
              <a:lnSpc>
                <a:spcPct val="90000"/>
              </a:lnSpc>
            </a:pPr>
            <a:r>
              <a:rPr lang="en-US" altLang="en-US" sz="2400"/>
              <a:t>Changed individuals</a:t>
            </a:r>
          </a:p>
          <a:p>
            <a:pPr lvl="1">
              <a:lnSpc>
                <a:spcPct val="90000"/>
              </a:lnSpc>
            </a:pPr>
            <a:r>
              <a:rPr lang="en-US" altLang="en-US" sz="2400"/>
              <a:t>Changed societies</a:t>
            </a:r>
          </a:p>
          <a:p>
            <a:pPr>
              <a:lnSpc>
                <a:spcPct val="90000"/>
              </a:lnSpc>
            </a:pPr>
            <a:r>
              <a:rPr lang="en-US" altLang="en-US" sz="2800"/>
              <a:t>Yes, the God who exists is the God of the Bible.</a:t>
            </a:r>
          </a:p>
        </p:txBody>
      </p:sp>
    </p:spTree>
    <p:custDataLst>
      <p:tags r:id="rId1"/>
    </p:custDataLst>
  </p:cSld>
  <p:clrMapOvr>
    <a:masterClrMapping/>
  </p:clrMapOvr>
  <p:transition advTm="1890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699">
                                            <p:txEl>
                                              <p:pRg st="3" end="3"/>
                                            </p:txEl>
                                          </p:spTgt>
                                        </p:tgtEl>
                                        <p:attrNameLst>
                                          <p:attrName>style.visibility</p:attrName>
                                        </p:attrNameLst>
                                      </p:cBhvr>
                                      <p:to>
                                        <p:strVal val="visible"/>
                                      </p:to>
                                    </p:set>
                                    <p:anim calcmode="lin" valueType="num">
                                      <p:cBhvr additive="base">
                                        <p:cTn id="25" dur="500" fill="hold"/>
                                        <p:tgtEl>
                                          <p:spTgt spid="2969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96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699">
                                            <p:txEl>
                                              <p:pRg st="4" end="4"/>
                                            </p:txEl>
                                          </p:spTgt>
                                        </p:tgtEl>
                                        <p:attrNameLst>
                                          <p:attrName>style.visibility</p:attrName>
                                        </p:attrNameLst>
                                      </p:cBhvr>
                                      <p:to>
                                        <p:strVal val="visible"/>
                                      </p:to>
                                    </p:set>
                                    <p:anim calcmode="lin" valueType="num">
                                      <p:cBhvr additive="base">
                                        <p:cTn id="31" dur="500" fill="hold"/>
                                        <p:tgtEl>
                                          <p:spTgt spid="2969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96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699">
                                            <p:txEl>
                                              <p:pRg st="5" end="5"/>
                                            </p:txEl>
                                          </p:spTgt>
                                        </p:tgtEl>
                                        <p:attrNameLst>
                                          <p:attrName>style.visibility</p:attrName>
                                        </p:attrNameLst>
                                      </p:cBhvr>
                                      <p:to>
                                        <p:strVal val="visible"/>
                                      </p:to>
                                    </p:set>
                                    <p:anim calcmode="lin" valueType="num">
                                      <p:cBhvr additive="base">
                                        <p:cTn id="37" dur="500" fill="hold"/>
                                        <p:tgtEl>
                                          <p:spTgt spid="2969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96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699">
                                            <p:txEl>
                                              <p:pRg st="6" end="6"/>
                                            </p:txEl>
                                          </p:spTgt>
                                        </p:tgtEl>
                                        <p:attrNameLst>
                                          <p:attrName>style.visibility</p:attrName>
                                        </p:attrNameLst>
                                      </p:cBhvr>
                                      <p:to>
                                        <p:strVal val="visible"/>
                                      </p:to>
                                    </p:set>
                                    <p:anim calcmode="lin" valueType="num">
                                      <p:cBhvr additive="base">
                                        <p:cTn id="43" dur="500" fill="hold"/>
                                        <p:tgtEl>
                                          <p:spTgt spid="29699">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969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699">
                                            <p:txEl>
                                              <p:pRg st="7" end="7"/>
                                            </p:txEl>
                                          </p:spTgt>
                                        </p:tgtEl>
                                        <p:attrNameLst>
                                          <p:attrName>style.visibility</p:attrName>
                                        </p:attrNameLst>
                                      </p:cBhvr>
                                      <p:to>
                                        <p:strVal val="visible"/>
                                      </p:to>
                                    </p:set>
                                    <p:anim calcmode="lin" valueType="num">
                                      <p:cBhvr additive="base">
                                        <p:cTn id="49" dur="500" fill="hold"/>
                                        <p:tgtEl>
                                          <p:spTgt spid="29699">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9699">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The Bible</a:t>
            </a:r>
            <a:r>
              <a:rPr lang="en-US" altLang="en-US">
                <a:cs typeface="Arial" charset="0"/>
              </a:rPr>
              <a:t>'</a:t>
            </a:r>
            <a:r>
              <a:rPr lang="en-US" altLang="en-US"/>
              <a:t>s God</a:t>
            </a:r>
          </a:p>
        </p:txBody>
      </p:sp>
      <p:sp>
        <p:nvSpPr>
          <p:cNvPr id="30723" name="Rectangle 3"/>
          <p:cNvSpPr>
            <a:spLocks noGrp="1" noChangeArrowheads="1"/>
          </p:cNvSpPr>
          <p:nvPr>
            <p:ph type="body" idx="1"/>
          </p:nvPr>
        </p:nvSpPr>
        <p:spPr>
          <a:xfrm>
            <a:off x="1257300" y="1828800"/>
            <a:ext cx="7772400" cy="4648200"/>
          </a:xfrm>
        </p:spPr>
        <p:txBody>
          <a:bodyPr/>
          <a:lstStyle/>
          <a:p>
            <a:pPr>
              <a:lnSpc>
                <a:spcPct val="90000"/>
              </a:lnSpc>
            </a:pPr>
            <a:r>
              <a:rPr lang="en-US" altLang="en-US"/>
              <a:t>The Bible pictures God as all-powerful.</a:t>
            </a:r>
          </a:p>
          <a:p>
            <a:pPr>
              <a:lnSpc>
                <a:spcPct val="90000"/>
              </a:lnSpc>
            </a:pPr>
            <a:r>
              <a:rPr lang="en-US" altLang="en-US"/>
              <a:t>The Bible pictures God as perfectly righteous.</a:t>
            </a:r>
          </a:p>
          <a:p>
            <a:pPr>
              <a:lnSpc>
                <a:spcPct val="90000"/>
              </a:lnSpc>
            </a:pPr>
            <a:r>
              <a:rPr lang="en-US" altLang="en-US"/>
              <a:t>The Bible indicates that evil &amp; suffering exist.</a:t>
            </a:r>
          </a:p>
          <a:p>
            <a:pPr>
              <a:lnSpc>
                <a:spcPct val="90000"/>
              </a:lnSpc>
            </a:pPr>
            <a:r>
              <a:rPr lang="en-US" altLang="en-US"/>
              <a:t>The Bible indicates that evil &amp; suffering will always exist, but that one day they will be confined to Hell (the Lake of Fire) after the Last Judgment.</a:t>
            </a:r>
          </a:p>
        </p:txBody>
      </p:sp>
    </p:spTree>
    <p:custDataLst>
      <p:tags r:id="rId1"/>
    </p:custDataLst>
  </p:cSld>
  <p:clrMapOvr>
    <a:masterClrMapping/>
  </p:clrMapOvr>
  <p:transition advTm="402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anim calcmode="lin" valueType="num">
                                      <p:cBhvr additive="base">
                                        <p:cTn id="19" dur="500" fill="hold"/>
                                        <p:tgtEl>
                                          <p:spTgt spid="307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Is God Loving?</a:t>
            </a:r>
          </a:p>
        </p:txBody>
      </p:sp>
      <p:sp>
        <p:nvSpPr>
          <p:cNvPr id="31747" name="Rectangle 3"/>
          <p:cNvSpPr>
            <a:spLocks noGrp="1" noChangeArrowheads="1"/>
          </p:cNvSpPr>
          <p:nvPr>
            <p:ph type="body" idx="1"/>
          </p:nvPr>
        </p:nvSpPr>
        <p:spPr/>
        <p:txBody>
          <a:bodyPr/>
          <a:lstStyle/>
          <a:p>
            <a:r>
              <a:rPr lang="en-US" altLang="en-US" sz="2800"/>
              <a:t>What is your definition of </a:t>
            </a:r>
            <a:r>
              <a:rPr lang="en-US" altLang="en-US" sz="2800">
                <a:cs typeface="Arial" charset="0"/>
              </a:rPr>
              <a:t>"</a:t>
            </a:r>
            <a:r>
              <a:rPr lang="en-US" altLang="en-US" sz="2800"/>
              <a:t>love</a:t>
            </a:r>
            <a:r>
              <a:rPr lang="en-US" altLang="en-US" sz="2800">
                <a:cs typeface="Arial" charset="0"/>
              </a:rPr>
              <a:t>"</a:t>
            </a:r>
            <a:r>
              <a:rPr lang="en-US" altLang="en-US" sz="2800"/>
              <a:t>?</a:t>
            </a:r>
          </a:p>
          <a:p>
            <a:r>
              <a:rPr lang="en-US" altLang="en-US" sz="2800"/>
              <a:t>If one defines </a:t>
            </a:r>
            <a:r>
              <a:rPr lang="en-US" altLang="en-US" sz="2800">
                <a:cs typeface="Arial" charset="0"/>
              </a:rPr>
              <a:t>"</a:t>
            </a:r>
            <a:r>
              <a:rPr lang="en-US" altLang="en-US" sz="2800"/>
              <a:t>love</a:t>
            </a:r>
            <a:r>
              <a:rPr lang="en-US" altLang="en-US" sz="2800">
                <a:cs typeface="Arial" charset="0"/>
              </a:rPr>
              <a:t>"</a:t>
            </a:r>
            <a:r>
              <a:rPr lang="en-US" altLang="en-US" sz="2800"/>
              <a:t> so that it will never, under any circumstances, allow suffering, then the God of the Bible is not loving by this definition.</a:t>
            </a:r>
          </a:p>
          <a:p>
            <a:r>
              <a:rPr lang="en-US" altLang="en-US" sz="2800"/>
              <a:t>But this doesn</a:t>
            </a:r>
            <a:r>
              <a:rPr lang="en-US" altLang="en-US" sz="2800">
                <a:cs typeface="Arial" charset="0"/>
              </a:rPr>
              <a:t>'</a:t>
            </a:r>
            <a:r>
              <a:rPr lang="en-US" altLang="en-US" sz="2800"/>
              <a:t>t work even for real human love.</a:t>
            </a:r>
          </a:p>
          <a:p>
            <a:pPr lvl="1"/>
            <a:r>
              <a:rPr lang="en-US" altLang="en-US" sz="2400"/>
              <a:t>In parenting, note the recent emphasis on </a:t>
            </a:r>
            <a:r>
              <a:rPr lang="en-US" altLang="en-US" sz="2400">
                <a:cs typeface="Arial" charset="0"/>
              </a:rPr>
              <a:t>"</a:t>
            </a:r>
            <a:r>
              <a:rPr lang="en-US" altLang="en-US" sz="2400"/>
              <a:t>tough love.</a:t>
            </a:r>
            <a:r>
              <a:rPr lang="en-US" altLang="en-US" sz="2400">
                <a:cs typeface="Arial" charset="0"/>
              </a:rPr>
              <a:t>"</a:t>
            </a:r>
          </a:p>
        </p:txBody>
      </p:sp>
    </p:spTree>
    <p:custDataLst>
      <p:tags r:id="rId1"/>
    </p:custDataLst>
  </p:cSld>
  <p:clrMapOvr>
    <a:masterClrMapping/>
  </p:clrMapOvr>
  <p:transition advTm="365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1747">
                                            <p:txEl>
                                              <p:pRg st="3" end="3"/>
                                            </p:txEl>
                                          </p:spTgt>
                                        </p:tgtEl>
                                        <p:attrNameLst>
                                          <p:attrName>style.visibility</p:attrName>
                                        </p:attrNameLst>
                                      </p:cBhvr>
                                      <p:to>
                                        <p:strVal val="visible"/>
                                      </p:to>
                                    </p:set>
                                    <p:anim calcmode="lin" valueType="num">
                                      <p:cBhvr additive="base">
                                        <p:cTn id="25" dur="500" fill="hold"/>
                                        <p:tgtEl>
                                          <p:spTgt spid="3174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17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What is Biblical Love?</a:t>
            </a:r>
          </a:p>
        </p:txBody>
      </p:sp>
      <p:sp>
        <p:nvSpPr>
          <p:cNvPr id="32771" name="Rectangle 3"/>
          <p:cNvSpPr>
            <a:spLocks noGrp="1" noChangeArrowheads="1"/>
          </p:cNvSpPr>
          <p:nvPr>
            <p:ph type="body" idx="1"/>
          </p:nvPr>
        </p:nvSpPr>
        <p:spPr/>
        <p:txBody>
          <a:bodyPr/>
          <a:lstStyle/>
          <a:p>
            <a:pPr>
              <a:lnSpc>
                <a:spcPct val="90000"/>
              </a:lnSpc>
            </a:pPr>
            <a:r>
              <a:rPr lang="en-US" altLang="en-US"/>
              <a:t>Love is (1 Corinthians 13:4-7):</a:t>
            </a:r>
          </a:p>
          <a:p>
            <a:pPr lvl="1">
              <a:lnSpc>
                <a:spcPct val="90000"/>
              </a:lnSpc>
            </a:pPr>
            <a:r>
              <a:rPr lang="en-US" altLang="en-US"/>
              <a:t>Patient, kind, not envious, not boasting, </a:t>
            </a:r>
          </a:p>
          <a:p>
            <a:pPr lvl="1">
              <a:lnSpc>
                <a:spcPct val="90000"/>
              </a:lnSpc>
            </a:pPr>
            <a:r>
              <a:rPr lang="en-US" altLang="en-US"/>
              <a:t>Not proud, not rude, not self-seeking, not easily angered,</a:t>
            </a:r>
          </a:p>
          <a:p>
            <a:pPr lvl="1">
              <a:lnSpc>
                <a:spcPct val="90000"/>
              </a:lnSpc>
            </a:pPr>
            <a:r>
              <a:rPr lang="en-US" altLang="en-US"/>
              <a:t>Keeps no record, doesn</a:t>
            </a:r>
            <a:r>
              <a:rPr lang="en-US" altLang="en-US">
                <a:cs typeface="Arial" charset="0"/>
              </a:rPr>
              <a:t>'</a:t>
            </a:r>
            <a:r>
              <a:rPr lang="en-US" altLang="en-US"/>
              <a:t>t delight in evil,</a:t>
            </a:r>
          </a:p>
          <a:p>
            <a:pPr lvl="1">
              <a:lnSpc>
                <a:spcPct val="90000"/>
              </a:lnSpc>
            </a:pPr>
            <a:r>
              <a:rPr lang="en-US" altLang="en-US"/>
              <a:t>Rejoices with the truth,</a:t>
            </a:r>
          </a:p>
          <a:p>
            <a:pPr lvl="1">
              <a:lnSpc>
                <a:spcPct val="90000"/>
              </a:lnSpc>
            </a:pPr>
            <a:r>
              <a:rPr lang="en-US" altLang="en-US"/>
              <a:t>Always protects, trusts, hopes, perseveres.</a:t>
            </a:r>
          </a:p>
          <a:p>
            <a:pPr>
              <a:lnSpc>
                <a:spcPct val="90000"/>
              </a:lnSpc>
            </a:pPr>
            <a:r>
              <a:rPr lang="en-US" altLang="en-US"/>
              <a:t>God is loving in this sense.</a:t>
            </a:r>
          </a:p>
        </p:txBody>
      </p:sp>
    </p:spTree>
    <p:custDataLst>
      <p:tags r:id="rId1"/>
    </p:custDataLst>
  </p:cSld>
  <p:clrMapOvr>
    <a:masterClrMapping/>
  </p:clrMapOvr>
  <p:transition advTm="2807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additive="base">
                                        <p:cTn id="43" dur="500" fill="hold"/>
                                        <p:tgtEl>
                                          <p:spTgt spid="3277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277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bldLvl="2"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7.1"/>
</p:tagLst>
</file>

<file path=ppt/tags/tag10.xml><?xml version="1.0" encoding="utf-8"?>
<p:tagLst xmlns:a="http://schemas.openxmlformats.org/drawingml/2006/main" xmlns:r="http://schemas.openxmlformats.org/officeDocument/2006/relationships" xmlns:p="http://schemas.openxmlformats.org/presentationml/2006/main">
  <p:tag name="TIMING" val="|3.1|1.7|1.8|2.1|3.2|10.7"/>
</p:tagLst>
</file>

<file path=ppt/tags/tag11.xml><?xml version="1.0" encoding="utf-8"?>
<p:tagLst xmlns:a="http://schemas.openxmlformats.org/drawingml/2006/main" xmlns:r="http://schemas.openxmlformats.org/officeDocument/2006/relationships" xmlns:p="http://schemas.openxmlformats.org/presentationml/2006/main">
  <p:tag name="TIMING" val="|2.4|7.1|10|7|5.1|7.8|6.8"/>
</p:tagLst>
</file>

<file path=ppt/tags/tag12.xml><?xml version="1.0" encoding="utf-8"?>
<p:tagLst xmlns:a="http://schemas.openxmlformats.org/drawingml/2006/main" xmlns:r="http://schemas.openxmlformats.org/officeDocument/2006/relationships" xmlns:p="http://schemas.openxmlformats.org/presentationml/2006/main">
  <p:tag name="TIMING" val="|14.2|10.8"/>
</p:tagLst>
</file>

<file path=ppt/tags/tag13.xml><?xml version="1.0" encoding="utf-8"?>
<p:tagLst xmlns:a="http://schemas.openxmlformats.org/drawingml/2006/main" xmlns:r="http://schemas.openxmlformats.org/officeDocument/2006/relationships" xmlns:p="http://schemas.openxmlformats.org/presentationml/2006/main">
  <p:tag name="TIMING" val="|6.8|4.8|18.8|6.4|3.7|8.5|6.2"/>
</p:tagLst>
</file>

<file path=ppt/tags/tag14.xml><?xml version="1.0" encoding="utf-8"?>
<p:tagLst xmlns:a="http://schemas.openxmlformats.org/drawingml/2006/main" xmlns:r="http://schemas.openxmlformats.org/officeDocument/2006/relationships" xmlns:p="http://schemas.openxmlformats.org/presentationml/2006/main">
  <p:tag name="TIMING" val="|1.4|10.1|6|10.6|13.3|17.9|8.4|3.4|3.9"/>
</p:tagLst>
</file>

<file path=ppt/tags/tag15.xml><?xml version="1.0" encoding="utf-8"?>
<p:tagLst xmlns:a="http://schemas.openxmlformats.org/drawingml/2006/main" xmlns:r="http://schemas.openxmlformats.org/officeDocument/2006/relationships" xmlns:p="http://schemas.openxmlformats.org/presentationml/2006/main">
  <p:tag name="TIMING" val="|0.4|9.8|2.9|21.3"/>
</p:tagLst>
</file>

<file path=ppt/tags/tag16.xml><?xml version="1.0" encoding="utf-8"?>
<p:tagLst xmlns:a="http://schemas.openxmlformats.org/drawingml/2006/main" xmlns:r="http://schemas.openxmlformats.org/officeDocument/2006/relationships" xmlns:p="http://schemas.openxmlformats.org/presentationml/2006/main">
  <p:tag name="TIMING" val="|1.4"/>
</p:tagLst>
</file>

<file path=ppt/tags/tag17.xml><?xml version="1.0" encoding="utf-8"?>
<p:tagLst xmlns:a="http://schemas.openxmlformats.org/drawingml/2006/main" xmlns:r="http://schemas.openxmlformats.org/officeDocument/2006/relationships" xmlns:p="http://schemas.openxmlformats.org/presentationml/2006/main">
  <p:tag name="TIMING" val="|8"/>
</p:tagLst>
</file>

<file path=ppt/tags/tag18.xml><?xml version="1.0" encoding="utf-8"?>
<p:tagLst xmlns:a="http://schemas.openxmlformats.org/drawingml/2006/main" xmlns:r="http://schemas.openxmlformats.org/officeDocument/2006/relationships" xmlns:p="http://schemas.openxmlformats.org/presentationml/2006/main">
  <p:tag name="TIMING" val="|3.6|7.2|7.8|6.7|3.1|3.3|3.8"/>
</p:tagLst>
</file>

<file path=ppt/tags/tag19.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11.8|5.3|3|2.4"/>
</p:tagLst>
</file>

<file path=ppt/tags/tag20.xml><?xml version="1.0" encoding="utf-8"?>
<p:tagLst xmlns:a="http://schemas.openxmlformats.org/drawingml/2006/main" xmlns:r="http://schemas.openxmlformats.org/officeDocument/2006/relationships" xmlns:p="http://schemas.openxmlformats.org/presentationml/2006/main">
  <p:tag name="TIMING" val="|0.4"/>
</p:tagLst>
</file>

<file path=ppt/tags/tag21.xml><?xml version="1.0" encoding="utf-8"?>
<p:tagLst xmlns:a="http://schemas.openxmlformats.org/drawingml/2006/main" xmlns:r="http://schemas.openxmlformats.org/officeDocument/2006/relationships" xmlns:p="http://schemas.openxmlformats.org/presentationml/2006/main">
  <p:tag name="TIMING" val="|1.1"/>
</p:tagLst>
</file>

<file path=ppt/tags/tag22.xml><?xml version="1.0" encoding="utf-8"?>
<p:tagLst xmlns:a="http://schemas.openxmlformats.org/drawingml/2006/main" xmlns:r="http://schemas.openxmlformats.org/officeDocument/2006/relationships" xmlns:p="http://schemas.openxmlformats.org/presentationml/2006/main">
  <p:tag name="TIMING" val="|6.4|27.6|25.1"/>
</p:tagLst>
</file>

<file path=ppt/tags/tag23.xml><?xml version="1.0" encoding="utf-8"?>
<p:tagLst xmlns:a="http://schemas.openxmlformats.org/drawingml/2006/main" xmlns:r="http://schemas.openxmlformats.org/officeDocument/2006/relationships" xmlns:p="http://schemas.openxmlformats.org/presentationml/2006/main">
  <p:tag name="TIMING" val="|0.6|38.6|15.5|13.9"/>
</p:tagLst>
</file>

<file path=ppt/tags/tag24.xml><?xml version="1.0" encoding="utf-8"?>
<p:tagLst xmlns:a="http://schemas.openxmlformats.org/drawingml/2006/main" xmlns:r="http://schemas.openxmlformats.org/officeDocument/2006/relationships" xmlns:p="http://schemas.openxmlformats.org/presentationml/2006/main">
  <p:tag name="TIMING" val="|0.4|5|2.2"/>
</p:tagLst>
</file>

<file path=ppt/tags/tag3.xml><?xml version="1.0" encoding="utf-8"?>
<p:tagLst xmlns:a="http://schemas.openxmlformats.org/drawingml/2006/main" xmlns:r="http://schemas.openxmlformats.org/officeDocument/2006/relationships" xmlns:p="http://schemas.openxmlformats.org/presentationml/2006/main">
  <p:tag name="TIMING" val="|5.6|4.5|5.8"/>
</p:tagLst>
</file>

<file path=ppt/tags/tag4.xml><?xml version="1.0" encoding="utf-8"?>
<p:tagLst xmlns:a="http://schemas.openxmlformats.org/drawingml/2006/main" xmlns:r="http://schemas.openxmlformats.org/officeDocument/2006/relationships" xmlns:p="http://schemas.openxmlformats.org/presentationml/2006/main">
  <p:tag name="TIMING" val="|2.4|3.2|3.3|2.5|2.7"/>
</p:tagLst>
</file>

<file path=ppt/tags/tag5.xml><?xml version="1.0" encoding="utf-8"?>
<p:tagLst xmlns:a="http://schemas.openxmlformats.org/drawingml/2006/main" xmlns:r="http://schemas.openxmlformats.org/officeDocument/2006/relationships" xmlns:p="http://schemas.openxmlformats.org/presentationml/2006/main">
  <p:tag name="TIMING" val="|3.5|6.5|38.9|20.6|4.5|27.3|26.1"/>
</p:tagLst>
</file>

<file path=ppt/tags/tag6.xml><?xml version="1.0" encoding="utf-8"?>
<p:tagLst xmlns:a="http://schemas.openxmlformats.org/drawingml/2006/main" xmlns:r="http://schemas.openxmlformats.org/officeDocument/2006/relationships" xmlns:p="http://schemas.openxmlformats.org/presentationml/2006/main">
  <p:tag name="TIMING" val="|6.1|3.7|3.9|3.6|64.5|7.7|47.1|45.8"/>
</p:tagLst>
</file>

<file path=ppt/tags/tag7.xml><?xml version="1.0" encoding="utf-8"?>
<p:tagLst xmlns:a="http://schemas.openxmlformats.org/drawingml/2006/main" xmlns:r="http://schemas.openxmlformats.org/officeDocument/2006/relationships" xmlns:p="http://schemas.openxmlformats.org/presentationml/2006/main">
  <p:tag name="TIMING" val="|3.1|3.2|4.5|5.1"/>
</p:tagLst>
</file>

<file path=ppt/tags/tag8.xml><?xml version="1.0" encoding="utf-8"?>
<p:tagLst xmlns:a="http://schemas.openxmlformats.org/drawingml/2006/main" xmlns:r="http://schemas.openxmlformats.org/officeDocument/2006/relationships" xmlns:p="http://schemas.openxmlformats.org/presentationml/2006/main">
  <p:tag name="TIMING" val="|1.8|2.6|9.7|4.4"/>
</p:tagLst>
</file>

<file path=ppt/tags/tag9.xml><?xml version="1.0" encoding="utf-8"?>
<p:tagLst xmlns:a="http://schemas.openxmlformats.org/drawingml/2006/main" xmlns:r="http://schemas.openxmlformats.org/officeDocument/2006/relationships" xmlns:p="http://schemas.openxmlformats.org/presentationml/2006/main">
  <p:tag name="TIMING" val="|1.1|3.8|2.7|4.1|4|2.2|6"/>
</p:tagLst>
</file>

<file path=ppt/theme/theme1.xml><?xml version="1.0" encoding="utf-8"?>
<a:theme xmlns:a="http://schemas.openxmlformats.org/drawingml/2006/main" name="Sandstone">
  <a:themeElements>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fontScheme name="Sandsto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Sandstone 1">
        <a:dk1>
          <a:srgbClr val="333333"/>
        </a:dk1>
        <a:lt1>
          <a:srgbClr val="BAB9A0"/>
        </a:lt1>
        <a:dk2>
          <a:srgbClr val="000000"/>
        </a:dk2>
        <a:lt2>
          <a:srgbClr val="333329"/>
        </a:lt2>
        <a:accent1>
          <a:srgbClr val="F4F3D9"/>
        </a:accent1>
        <a:accent2>
          <a:srgbClr val="E09142"/>
        </a:accent2>
        <a:accent3>
          <a:srgbClr val="D9D9CD"/>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2">
        <a:dk1>
          <a:srgbClr val="333333"/>
        </a:dk1>
        <a:lt1>
          <a:srgbClr val="BDB9BF"/>
        </a:lt1>
        <a:dk2>
          <a:srgbClr val="000000"/>
        </a:dk2>
        <a:lt2>
          <a:srgbClr val="333329"/>
        </a:lt2>
        <a:accent1>
          <a:srgbClr val="F4F3D9"/>
        </a:accent1>
        <a:accent2>
          <a:srgbClr val="E09142"/>
        </a:accent2>
        <a:accent3>
          <a:srgbClr val="DBD9DC"/>
        </a:accent3>
        <a:accent4>
          <a:srgbClr val="2A2A2A"/>
        </a:accent4>
        <a:accent5>
          <a:srgbClr val="F8F8E9"/>
        </a:accent5>
        <a:accent6>
          <a:srgbClr val="CB833B"/>
        </a:accent6>
        <a:hlink>
          <a:srgbClr val="AE4828"/>
        </a:hlink>
        <a:folHlink>
          <a:srgbClr val="6A6954"/>
        </a:folHlink>
      </a:clrScheme>
      <a:clrMap bg1="lt1" tx1="dk1" bg2="lt2" tx2="dk2" accent1="accent1" accent2="accent2" accent3="accent3" accent4="accent4" accent5="accent5" accent6="accent6" hlink="hlink" folHlink="folHlink"/>
    </a:extraClrScheme>
    <a:extraClrScheme>
      <a:clrScheme name="Sandstone 3">
        <a:dk1>
          <a:srgbClr val="3D3D3D"/>
        </a:dk1>
        <a:lt1>
          <a:srgbClr val="EAEAEA"/>
        </a:lt1>
        <a:dk2>
          <a:srgbClr val="000000"/>
        </a:dk2>
        <a:lt2>
          <a:srgbClr val="333333"/>
        </a:lt2>
        <a:accent1>
          <a:srgbClr val="FFFFFF"/>
        </a:accent1>
        <a:accent2>
          <a:srgbClr val="969696"/>
        </a:accent2>
        <a:accent3>
          <a:srgbClr val="F3F3F3"/>
        </a:accent3>
        <a:accent4>
          <a:srgbClr val="333333"/>
        </a:accent4>
        <a:accent5>
          <a:srgbClr val="FFFFFF"/>
        </a:accent5>
        <a:accent6>
          <a:srgbClr val="878787"/>
        </a:accent6>
        <a:hlink>
          <a:srgbClr val="4D4D4D"/>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Designs\Sandstone.pot</Template>
  <TotalTime>175</TotalTime>
  <Words>1620</Words>
  <Application>Microsoft Office PowerPoint</Application>
  <PresentationFormat>On-screen Show (4:3)</PresentationFormat>
  <Paragraphs>122</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Sandstone</vt:lpstr>
      <vt:lpstr>Why So Much Suffering?</vt:lpstr>
      <vt:lpstr>The Usual Objection</vt:lpstr>
      <vt:lpstr>The Impact of this Argument: e.g., among Jewish people</vt:lpstr>
      <vt:lpstr>Our Approach</vt:lpstr>
      <vt:lpstr>Is There a God?</vt:lpstr>
      <vt:lpstr>Is this God  the God of the Bible?</vt:lpstr>
      <vt:lpstr>The Bible's God</vt:lpstr>
      <vt:lpstr>Is God Loving?</vt:lpstr>
      <vt:lpstr>What is Biblical Love?</vt:lpstr>
      <vt:lpstr>Why, then, is there suffering?</vt:lpstr>
      <vt:lpstr>God as Parent</vt:lpstr>
      <vt:lpstr>God as Creator</vt:lpstr>
      <vt:lpstr>Other Models of God</vt:lpstr>
      <vt:lpstr>More on God as Novelist</vt:lpstr>
      <vt:lpstr>The Book of Job</vt:lpstr>
      <vt:lpstr>Ephesians 3:10</vt:lpstr>
      <vt:lpstr>Matthew 13:44-46</vt:lpstr>
      <vt:lpstr>Why So Much Suffering?</vt:lpstr>
      <vt:lpstr>Luke 13</vt:lpstr>
      <vt:lpstr>Luke 16</vt:lpstr>
      <vt:lpstr>John 21</vt:lpstr>
      <vt:lpstr>God Suffers Too</vt:lpstr>
      <vt:lpstr>Conclusions</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So Much Suffering?</dc:title>
  <dc:creator>RC Newman</dc:creator>
  <cp:lastModifiedBy>Newman</cp:lastModifiedBy>
  <cp:revision>70</cp:revision>
  <cp:lastPrinted>1601-01-01T00:00:00Z</cp:lastPrinted>
  <dcterms:created xsi:type="dcterms:W3CDTF">2003-10-10T19:42:41Z</dcterms:created>
  <dcterms:modified xsi:type="dcterms:W3CDTF">2015-07-10T23:08:00Z</dcterms:modified>
</cp:coreProperties>
</file>