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6" r:id="rId9"/>
    <p:sldId id="261" r:id="rId10"/>
    <p:sldId id="262" r:id="rId11"/>
    <p:sldId id="263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99"/>
    <a:srgbClr val="A50021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4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D2B632B0-DB86-41DB-89C9-7C2B8790CE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583F3-6C7F-4C4F-A4F8-718BA15CF82B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8319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48680-FDDE-47E3-9939-F5D13FA6724E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5232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0D593066-B851-4527-97A7-53FB5C46AC28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4166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C1379-5C4D-401B-91B4-9EB4920B8728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2193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7F966-C0D0-4109-B83B-BB43A0310007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9072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6CF4B-2B19-48A8-87D0-2FDC0417E14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7358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1968-6FFF-4003-930B-7DC10395A9EC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8108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98DF6-A33B-414A-8421-01EC0E2AF038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1857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48A66-E19D-4356-929F-85A81415D3B2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8326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52923-5B83-4196-98F7-87767EE61CB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7091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97A54-A8AE-4C6F-81E8-36135B6E623A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871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E5922696-3676-46D5-BEE6-4C9E3B97A02B}" type="slidenum">
              <a:rPr lang="en-US" altLang="en-US"/>
              <a:pPr/>
              <a:t>‹#›</a:t>
            </a:fld>
            <a:endParaRPr lang="en-US" altLang="en-US" sz="1400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What is Life All About?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Psalm One</a:t>
            </a:r>
          </a:p>
          <a:p>
            <a:r>
              <a:rPr lang="en-US" altLang="en-US" i="1"/>
              <a:t>Robert C. Newman</a:t>
            </a:r>
          </a:p>
        </p:txBody>
      </p:sp>
      <p:pic>
        <p:nvPicPr>
          <p:cNvPr id="568324" name="Picture 4" descr="PE0072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81000"/>
            <a:ext cx="18367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WhatLif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4871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8322" grpId="0" autoUpdateAnimBg="0"/>
      <p:bldP spid="56832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1371600"/>
          </a:xfrm>
        </p:spPr>
        <p:txBody>
          <a:bodyPr/>
          <a:lstStyle/>
          <a:p>
            <a:r>
              <a:rPr lang="en-US" altLang="en-US"/>
              <a:t>What Difference Does It Make Here and Now?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tree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Planted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Watered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Fruitful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Healthy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Mature</a:t>
            </a:r>
          </a:p>
          <a:p>
            <a:pPr>
              <a:lnSpc>
                <a:spcPct val="90000"/>
              </a:lnSpc>
            </a:pPr>
            <a:r>
              <a:rPr lang="en-US" altLang="en-US"/>
              <a:t>Planted by God for His benefit, but also for tree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multi-season usefulness</a:t>
            </a:r>
          </a:p>
        </p:txBody>
      </p:sp>
      <p:pic>
        <p:nvPicPr>
          <p:cNvPr id="574468" name="Picture 4" descr="NA0177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3018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337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43000"/>
            <a:ext cx="7772400" cy="1143000"/>
          </a:xfrm>
        </p:spPr>
        <p:txBody>
          <a:bodyPr/>
          <a:lstStyle/>
          <a:p>
            <a:r>
              <a:rPr lang="en-US" altLang="en-US"/>
              <a:t>What Difference Does It Make Here and Now?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chaff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hull on the grain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Not like the tree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Blown away</a:t>
            </a:r>
          </a:p>
          <a:p>
            <a:pPr>
              <a:lnSpc>
                <a:spcPct val="90000"/>
              </a:lnSpc>
            </a:pPr>
            <a:r>
              <a:rPr lang="en-US" altLang="en-US"/>
              <a:t>Benefits with wheat until the harvest, but then discarded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One-season use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root, no fruit</a:t>
            </a:r>
          </a:p>
        </p:txBody>
      </p:sp>
      <p:pic>
        <p:nvPicPr>
          <p:cNvPr id="575492" name="Picture 4" descr="FD0109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13017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405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772400" cy="1143000"/>
          </a:xfrm>
        </p:spPr>
        <p:txBody>
          <a:bodyPr/>
          <a:lstStyle/>
          <a:p>
            <a:r>
              <a:rPr lang="en-US" altLang="en-US"/>
              <a:t>What Difference Does It Make When We Die?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438400"/>
            <a:ext cx="3810000" cy="4114800"/>
          </a:xfrm>
        </p:spPr>
        <p:txBody>
          <a:bodyPr/>
          <a:lstStyle/>
          <a:p>
            <a:r>
              <a:rPr lang="en-US" altLang="en-US" sz="2400"/>
              <a:t>Judgment (5)</a:t>
            </a:r>
          </a:p>
          <a:p>
            <a:pPr lvl="1"/>
            <a:r>
              <a:rPr lang="en-US" altLang="en-US" sz="2000"/>
              <a:t>Wicked will not stand in judgment</a:t>
            </a:r>
          </a:p>
          <a:p>
            <a:pPr lvl="2"/>
            <a:r>
              <a:rPr lang="en-US" altLang="en-US" sz="1800"/>
              <a:t>Not </a:t>
            </a:r>
            <a:r>
              <a:rPr lang="en-US" altLang="en-US" sz="1800">
                <a:cs typeface="Times New Roman" pitchFamily="18" charset="0"/>
              </a:rPr>
              <a:t>"</a:t>
            </a:r>
            <a:r>
              <a:rPr lang="en-US" altLang="en-US" sz="1800"/>
              <a:t>avoid judgment</a:t>
            </a:r>
            <a:r>
              <a:rPr lang="en-US" altLang="en-US" sz="1800">
                <a:cs typeface="Times New Roman" pitchFamily="18" charset="0"/>
              </a:rPr>
              <a:t>"</a:t>
            </a:r>
          </a:p>
          <a:p>
            <a:pPr lvl="2"/>
            <a:r>
              <a:rPr lang="en-US" altLang="en-US" sz="1800"/>
              <a:t>But case won</a:t>
            </a:r>
            <a:r>
              <a:rPr lang="en-US" altLang="en-US" sz="1800">
                <a:cs typeface="Times New Roman" pitchFamily="18" charset="0"/>
              </a:rPr>
              <a:t>'</a:t>
            </a:r>
            <a:r>
              <a:rPr lang="en-US" altLang="en-US" sz="1800"/>
              <a:t>t </a:t>
            </a:r>
            <a:r>
              <a:rPr lang="en-US" altLang="en-US" sz="1800">
                <a:cs typeface="Times New Roman" pitchFamily="18" charset="0"/>
              </a:rPr>
              <a:t>"</a:t>
            </a:r>
            <a:r>
              <a:rPr lang="en-US" altLang="en-US" sz="1800"/>
              <a:t>stand up</a:t>
            </a:r>
            <a:r>
              <a:rPr lang="en-US" altLang="en-US" sz="1800">
                <a:cs typeface="Times New Roman" pitchFamily="18" charset="0"/>
              </a:rPr>
              <a:t>"</a:t>
            </a:r>
            <a:r>
              <a:rPr lang="en-US" altLang="en-US" sz="1800"/>
              <a:t> in court</a:t>
            </a:r>
          </a:p>
          <a:p>
            <a:pPr lvl="1"/>
            <a:r>
              <a:rPr lang="en-US" altLang="en-US" sz="2000"/>
              <a:t>Wicked will not stand w/ righteous</a:t>
            </a:r>
          </a:p>
          <a:p>
            <a:pPr lvl="2"/>
            <a:r>
              <a:rPr lang="en-US" altLang="en-US" sz="1800"/>
              <a:t>Separation, but not from hypocrites!</a:t>
            </a:r>
          </a:p>
          <a:p>
            <a:pPr lvl="2"/>
            <a:r>
              <a:rPr lang="en-US" altLang="en-US" sz="1800"/>
              <a:t>Righteous will stand, in righteousness of Christ</a:t>
            </a:r>
          </a:p>
        </p:txBody>
      </p:sp>
      <p:pic>
        <p:nvPicPr>
          <p:cNvPr id="576518" name="Picture 6" descr="BD06688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175" y="2101850"/>
            <a:ext cx="31924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066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43000"/>
            <a:ext cx="7772400" cy="1143000"/>
          </a:xfrm>
        </p:spPr>
        <p:txBody>
          <a:bodyPr/>
          <a:lstStyle/>
          <a:p>
            <a:r>
              <a:rPr lang="en-US" altLang="en-US"/>
              <a:t>What Difference Does It Make When We Die?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7772400" cy="4114800"/>
          </a:xfrm>
        </p:spPr>
        <p:txBody>
          <a:bodyPr/>
          <a:lstStyle/>
          <a:p>
            <a:r>
              <a:rPr lang="en-US" altLang="en-US"/>
              <a:t>Eternal State (6)</a:t>
            </a:r>
          </a:p>
          <a:p>
            <a:pPr lvl="1"/>
            <a:r>
              <a:rPr lang="en-US" altLang="en-US"/>
              <a:t>God knows (loves, approves) lifestyle of righteous.</a:t>
            </a:r>
          </a:p>
          <a:p>
            <a:pPr lvl="1"/>
            <a:r>
              <a:rPr lang="en-US" altLang="en-US"/>
              <a:t>Lifestyle of wicked will perish.</a:t>
            </a:r>
          </a:p>
          <a:p>
            <a:pPr lvl="2"/>
            <a:r>
              <a:rPr lang="en-US" altLang="en-US"/>
              <a:t>They will personally continue to exist.</a:t>
            </a:r>
          </a:p>
          <a:p>
            <a:pPr lvl="2"/>
            <a:r>
              <a:rPr lang="en-US" altLang="en-US"/>
              <a:t>Their lifestyle will cease to exist.</a:t>
            </a:r>
          </a:p>
          <a:p>
            <a:pPr lvl="2"/>
            <a:r>
              <a:rPr lang="en-US" altLang="en-US"/>
              <a:t>They will still continue to sin but now will be punished immediately.</a:t>
            </a:r>
          </a:p>
        </p:txBody>
      </p:sp>
    </p:spTree>
    <p:custDataLst>
      <p:tags r:id="rId1"/>
    </p:custDataLst>
  </p:cSld>
  <p:clrMapOvr>
    <a:masterClrMapping/>
  </p:clrMapOvr>
  <p:transition advTm="178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600">
                <a:solidFill>
                  <a:schemeClr val="tx2"/>
                </a:solidFill>
              </a:rPr>
              <a:t>What is life all about? </a:t>
            </a:r>
          </a:p>
          <a:p>
            <a:r>
              <a:rPr lang="en-US" altLang="en-US"/>
              <a:t>Where do we find out? </a:t>
            </a:r>
          </a:p>
          <a:p>
            <a:pPr lvl="1"/>
            <a:r>
              <a:rPr lang="en-US" altLang="en-US" sz="3200"/>
              <a:t>From God, where else?</a:t>
            </a:r>
          </a:p>
          <a:p>
            <a:r>
              <a:rPr lang="en-US" altLang="en-US"/>
              <a:t>What difference does it make here &amp; now?</a:t>
            </a:r>
          </a:p>
          <a:p>
            <a:pPr lvl="1"/>
            <a:r>
              <a:rPr lang="en-US" altLang="en-US"/>
              <a:t>Whether our life is useful or wasted</a:t>
            </a:r>
          </a:p>
          <a:p>
            <a:r>
              <a:rPr lang="en-US" altLang="en-US"/>
              <a:t> What difference will it make when we die?</a:t>
            </a:r>
          </a:p>
          <a:p>
            <a:pPr lvl="1"/>
            <a:r>
              <a:rPr lang="en-US" altLang="en-US"/>
              <a:t>All the difference in the world!</a:t>
            </a:r>
          </a:p>
        </p:txBody>
      </p:sp>
      <p:pic>
        <p:nvPicPr>
          <p:cNvPr id="579588" name="Picture 4" descr="BD0615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990600"/>
            <a:ext cx="20748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56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May it be the beginning of a life that is worthwhile for you!</a:t>
            </a:r>
          </a:p>
        </p:txBody>
      </p:sp>
      <p:pic>
        <p:nvPicPr>
          <p:cNvPr id="580612" name="Picture 4" descr="PE0072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81000"/>
            <a:ext cx="18367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18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0" grpId="0" autoUpdateAnimBg="0"/>
      <p:bldP spid="5806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Psalms 1 and 2 appear to function as an introduction to the whole book of Psalms.</a:t>
            </a:r>
          </a:p>
          <a:p>
            <a:pPr lvl="1"/>
            <a:r>
              <a:rPr lang="en-US" altLang="en-US"/>
              <a:t>Psalm 1 – What is life (individually) all about?</a:t>
            </a:r>
          </a:p>
          <a:p>
            <a:pPr lvl="1"/>
            <a:r>
              <a:rPr lang="en-US" altLang="en-US"/>
              <a:t>Psalm 2 – What is history (life of societies) all about?</a:t>
            </a:r>
          </a:p>
        </p:txBody>
      </p:sp>
    </p:spTree>
    <p:custDataLst>
      <p:tags r:id="rId1"/>
    </p:custDataLst>
  </p:cSld>
  <p:clrMapOvr>
    <a:masterClrMapping/>
  </p:clrMapOvr>
  <p:transition advTm="32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Psalm 1 divides into 3 sections of 2 verses each:</a:t>
            </a:r>
          </a:p>
          <a:p>
            <a:pPr lvl="1"/>
            <a:r>
              <a:rPr lang="en-US" altLang="en-US"/>
              <a:t>Where do we find out what life is about? (verses 1-2)</a:t>
            </a:r>
          </a:p>
          <a:p>
            <a:pPr lvl="1"/>
            <a:r>
              <a:rPr lang="en-US" altLang="en-US"/>
              <a:t>What difference does it make here &amp; now? (verses 3-4)</a:t>
            </a:r>
          </a:p>
          <a:p>
            <a:pPr lvl="1"/>
            <a:r>
              <a:rPr lang="en-US" altLang="en-US"/>
              <a:t>What difference will it make when we die? (verses 5-6)</a:t>
            </a:r>
          </a:p>
        </p:txBody>
      </p:sp>
    </p:spTree>
    <p:custDataLst>
      <p:tags r:id="rId1"/>
    </p:custDataLst>
  </p:cSld>
  <p:clrMapOvr>
    <a:masterClrMapping/>
  </p:clrMapOvr>
  <p:transition advTm="230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Translation</a:t>
            </a:r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1219200" y="2438400"/>
            <a:ext cx="7086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Oh, the happiness of the man who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Does not walk in the advice of the wicked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Nor stand in the pathway with sinners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Nor sit in the seat of mockers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But rather his delight is in the Law of the LORD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And in His Law he meditates day &amp; night.</a:t>
            </a:r>
          </a:p>
        </p:txBody>
      </p:sp>
    </p:spTree>
    <p:custDataLst>
      <p:tags r:id="rId1"/>
    </p:custDataLst>
  </p:cSld>
  <p:clrMapOvr>
    <a:masterClrMapping/>
  </p:clrMapOvr>
  <p:transition advTm="17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Translation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7086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So he shall be like a tree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Planted by streams of water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Bearing its fruit in its season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Nor do its leaves fall off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But all it produces it brings to maturity.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Not so, the wicked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But like chaff the wind scatters.</a:t>
            </a:r>
          </a:p>
        </p:txBody>
      </p:sp>
    </p:spTree>
    <p:custDataLst>
      <p:tags r:id="rId1"/>
    </p:custDataLst>
  </p:cSld>
  <p:clrMapOvr>
    <a:masterClrMapping/>
  </p:clrMapOvr>
  <p:transition advTm="16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Translation</a:t>
            </a:r>
          </a:p>
        </p:txBody>
      </p:sp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7239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Therefore the wicked will not stand in the judgment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Nor sinners in the congregation of the righteous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For the LORD knows the path of the righteous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But the path of the wicked will perish.</a:t>
            </a:r>
          </a:p>
        </p:txBody>
      </p:sp>
    </p:spTree>
    <p:custDataLst>
      <p:tags r:id="rId1"/>
    </p:custDataLst>
  </p:cSld>
  <p:clrMapOvr>
    <a:masterClrMapping/>
  </p:clrMapOvr>
  <p:transition advTm="132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Do We Find Out?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From other humans (1):</a:t>
            </a:r>
          </a:p>
          <a:p>
            <a:pPr lvl="1"/>
            <a:r>
              <a:rPr lang="en-US" altLang="en-US" sz="2400"/>
              <a:t>Life is pictured as a journey from birth to death.</a:t>
            </a:r>
          </a:p>
          <a:p>
            <a:pPr lvl="2"/>
            <a:r>
              <a:rPr lang="en-US" altLang="en-US" sz="2000"/>
              <a:t>Don</a:t>
            </a:r>
            <a:r>
              <a:rPr lang="en-US" altLang="en-US" sz="2000">
                <a:cs typeface="Times New Roman" pitchFamily="18" charset="0"/>
              </a:rPr>
              <a:t>'</a:t>
            </a:r>
            <a:r>
              <a:rPr lang="en-US" altLang="en-US" sz="2000"/>
              <a:t>t take your advice on how to hike it from those who are wicked.</a:t>
            </a:r>
          </a:p>
          <a:p>
            <a:pPr lvl="1"/>
            <a:r>
              <a:rPr lang="en-US" altLang="en-US" sz="2400"/>
              <a:t>Pathways along life’s journey are lifestyles.</a:t>
            </a:r>
          </a:p>
          <a:p>
            <a:pPr lvl="2"/>
            <a:r>
              <a:rPr lang="en-US" altLang="en-US" sz="2000"/>
              <a:t>Don</a:t>
            </a:r>
            <a:r>
              <a:rPr lang="en-US" altLang="en-US" sz="2000">
                <a:cs typeface="Times New Roman" pitchFamily="18" charset="0"/>
              </a:rPr>
              <a:t>'</a:t>
            </a:r>
            <a:r>
              <a:rPr lang="en-US" altLang="en-US" sz="2000"/>
              <a:t>t adopt the lifestyle of the sinner.</a:t>
            </a:r>
          </a:p>
          <a:p>
            <a:pPr lvl="1"/>
            <a:r>
              <a:rPr lang="en-US" altLang="en-US" sz="2400"/>
              <a:t>Seat beside the road?</a:t>
            </a:r>
          </a:p>
          <a:p>
            <a:pPr lvl="2"/>
            <a:r>
              <a:rPr lang="en-US" altLang="en-US" sz="2000"/>
              <a:t>Perhaps a worked-out justification, a philosophy of life</a:t>
            </a:r>
          </a:p>
          <a:p>
            <a:pPr lvl="2"/>
            <a:r>
              <a:rPr lang="en-US" altLang="en-US" sz="2000"/>
              <a:t>Don</a:t>
            </a:r>
            <a:r>
              <a:rPr lang="en-US" altLang="en-US" sz="2000">
                <a:cs typeface="Times New Roman" pitchFamily="18" charset="0"/>
              </a:rPr>
              <a:t>'</a:t>
            </a:r>
            <a:r>
              <a:rPr lang="en-US" altLang="en-US" sz="2000"/>
              <a:t>t adopt the philosophy of a mocker.</a:t>
            </a:r>
          </a:p>
        </p:txBody>
      </p:sp>
      <p:pic>
        <p:nvPicPr>
          <p:cNvPr id="571396" name="Picture 4" descr="PE0401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176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778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Do We Find Out?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From God (2):</a:t>
            </a:r>
          </a:p>
          <a:p>
            <a:pPr lvl="1"/>
            <a:r>
              <a:rPr lang="en-US" altLang="en-US" sz="2400"/>
              <a:t>Delight in law?</a:t>
            </a:r>
          </a:p>
          <a:p>
            <a:pPr lvl="2"/>
            <a:r>
              <a:rPr lang="en-US" altLang="en-US" sz="2000"/>
              <a:t>A strange idea in today</a:t>
            </a:r>
            <a:r>
              <a:rPr lang="en-US" altLang="en-US" sz="2000">
                <a:cs typeface="Times New Roman" pitchFamily="18" charset="0"/>
              </a:rPr>
              <a:t>'</a:t>
            </a:r>
            <a:r>
              <a:rPr lang="en-US" altLang="en-US" sz="2000"/>
              <a:t>s society!</a:t>
            </a:r>
          </a:p>
          <a:p>
            <a:pPr lvl="2"/>
            <a:r>
              <a:rPr lang="en-US" altLang="en-US" sz="2000"/>
              <a:t>But scientists delight in discovering natural laws.</a:t>
            </a:r>
          </a:p>
          <a:p>
            <a:pPr lvl="2"/>
            <a:r>
              <a:rPr lang="en-US" altLang="en-US" sz="2000"/>
              <a:t>And engineers delight in obeying natural laws.</a:t>
            </a:r>
          </a:p>
          <a:p>
            <a:pPr lvl="2"/>
            <a:r>
              <a:rPr lang="en-US" altLang="en-US" sz="2000"/>
              <a:t>Christians should be like scientists &amp; engineers in regard to God</a:t>
            </a:r>
            <a:r>
              <a:rPr lang="en-US" altLang="en-US" sz="2000">
                <a:cs typeface="Times New Roman" pitchFamily="18" charset="0"/>
              </a:rPr>
              <a:t>'</a:t>
            </a:r>
            <a:r>
              <a:rPr lang="en-US" altLang="en-US" sz="2000"/>
              <a:t>s </a:t>
            </a:r>
            <a:r>
              <a:rPr lang="en-US" altLang="en-US" sz="2000" b="1"/>
              <a:t>moral</a:t>
            </a:r>
            <a:r>
              <a:rPr lang="en-US" altLang="en-US" sz="2000"/>
              <a:t> laws.</a:t>
            </a:r>
          </a:p>
          <a:p>
            <a:pPr lvl="1"/>
            <a:r>
              <a:rPr lang="en-US" altLang="en-US" sz="2400"/>
              <a:t>Who else really knows what life is about?</a:t>
            </a:r>
          </a:p>
          <a:p>
            <a:pPr lvl="1"/>
            <a:r>
              <a:rPr lang="en-US" altLang="en-US" sz="2400"/>
              <a:t>Blessed is the one who delights in God</a:t>
            </a:r>
            <a:r>
              <a:rPr lang="en-US" altLang="en-US" sz="2400">
                <a:cs typeface="Times New Roman" pitchFamily="18" charset="0"/>
              </a:rPr>
              <a:t>'</a:t>
            </a:r>
            <a:r>
              <a:rPr lang="en-US" altLang="en-US" sz="2400"/>
              <a:t>s law, thinking about it continually.</a:t>
            </a:r>
          </a:p>
        </p:txBody>
      </p:sp>
      <p:pic>
        <p:nvPicPr>
          <p:cNvPr id="578564" name="Picture 4" descr="HM0049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990600"/>
            <a:ext cx="20367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5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1447800"/>
          </a:xfrm>
        </p:spPr>
        <p:txBody>
          <a:bodyPr/>
          <a:lstStyle/>
          <a:p>
            <a:r>
              <a:rPr lang="en-US" altLang="en-US"/>
              <a:t>What Difference Does It Make Here and Now?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743200"/>
            <a:ext cx="3810000" cy="3473450"/>
          </a:xfrm>
        </p:spPr>
        <p:txBody>
          <a:bodyPr/>
          <a:lstStyle/>
          <a:p>
            <a:r>
              <a:rPr lang="en-US" altLang="en-US" sz="2800"/>
              <a:t>A contrast, pictured in two diverse images from farming:</a:t>
            </a:r>
          </a:p>
          <a:p>
            <a:pPr lvl="1"/>
            <a:r>
              <a:rPr lang="en-US" altLang="en-US" sz="2400"/>
              <a:t>A tree (3)</a:t>
            </a:r>
          </a:p>
          <a:p>
            <a:pPr lvl="1"/>
            <a:r>
              <a:rPr lang="en-US" altLang="en-US" sz="2400"/>
              <a:t>Chaff (4)</a:t>
            </a:r>
          </a:p>
        </p:txBody>
      </p:sp>
      <p:pic>
        <p:nvPicPr>
          <p:cNvPr id="573446" name="Picture 6" descr="BD05186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676525"/>
            <a:ext cx="3810000" cy="296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8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8|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3|2.2|5|33|17.3|13.5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4.3|5.7|3.8|70.9|12.1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9.6|4.5|2.6|3.7|6.3|4.7|3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|12|26.1|7.6|2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3|1.2|2.5|3.4|4.5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8|5.3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.6|3.3|4.3|7.2|8.3|4.3|6.5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2.6|3.7|15.2|11.1|20.8|19.5|1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.9|2.7|2.5"/>
</p:tagLst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105</TotalTime>
  <Words>564</Words>
  <Application>Microsoft Office PowerPoint</Application>
  <PresentationFormat>On-screen Show (4:3)</PresentationFormat>
  <Paragraphs>95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Nature</vt:lpstr>
      <vt:lpstr>What is Life All About?</vt:lpstr>
      <vt:lpstr>Introduction</vt:lpstr>
      <vt:lpstr>Introduction</vt:lpstr>
      <vt:lpstr>Translation</vt:lpstr>
      <vt:lpstr>Translation</vt:lpstr>
      <vt:lpstr>Translation</vt:lpstr>
      <vt:lpstr>Where Do We Find Out?</vt:lpstr>
      <vt:lpstr>Where Do We Find Out?</vt:lpstr>
      <vt:lpstr>What Difference Does It Make Here and Now?</vt:lpstr>
      <vt:lpstr>What Difference Does It Make Here and Now?</vt:lpstr>
      <vt:lpstr>What Difference Does It Make Here and Now?</vt:lpstr>
      <vt:lpstr>What Difference Does It Make When We Die?</vt:lpstr>
      <vt:lpstr>What Difference Does It Make When We Die?</vt:lpstr>
      <vt:lpstr>Conclusion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Life About?</dc:title>
  <dc:creator>RC Newman</dc:creator>
  <cp:lastModifiedBy>Newman</cp:lastModifiedBy>
  <cp:revision>69</cp:revision>
  <cp:lastPrinted>1601-01-01T00:00:00Z</cp:lastPrinted>
  <dcterms:created xsi:type="dcterms:W3CDTF">2004-05-05T16:50:39Z</dcterms:created>
  <dcterms:modified xsi:type="dcterms:W3CDTF">2015-07-10T14:42:36Z</dcterms:modified>
</cp:coreProperties>
</file>