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1"/>
  </p:sld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33"/>
    <a:srgbClr val="78623E"/>
    <a:srgbClr val="B2B2B2"/>
    <a:srgbClr val="FFFFFF"/>
    <a:srgbClr val="FF6600"/>
    <a:srgbClr val="FF99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1679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ltLang="en-US"/>
          </a:p>
        </p:txBody>
      </p:sp>
      <p:sp>
        <p:nvSpPr>
          <p:cNvPr id="1679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1679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BFC6C723-2AB5-4082-B9D6-1AF6E5B320D5}" type="slidenum">
              <a:rPr lang="en-US" altLang="en-US"/>
              <a:pPr/>
              <a:t>‹#›</a:t>
            </a:fld>
            <a:endParaRPr lang="en-US" altLang="en-US"/>
          </a:p>
        </p:txBody>
      </p:sp>
    </p:spTree>
    <p:extLst>
      <p:ext uri="{BB962C8B-B14F-4D97-AF65-F5344CB8AC3E}">
        <p14:creationId xmlns:p14="http://schemas.microsoft.com/office/powerpoint/2010/main" val="25041087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539750" y="3413125"/>
            <a:ext cx="6934200" cy="866775"/>
          </a:xfrm>
        </p:spPr>
        <p:txBody>
          <a:bodyPr anchor="b"/>
          <a:lstStyle>
            <a:lvl1pPr>
              <a:defRPr sz="4800"/>
            </a:lvl1pPr>
          </a:lstStyle>
          <a:p>
            <a:pPr lvl="0"/>
            <a:r>
              <a:rPr lang="en-US" altLang="en-US" noProof="0" smtClean="0"/>
              <a:t>Click to edit title style</a:t>
            </a:r>
          </a:p>
        </p:txBody>
      </p:sp>
      <p:sp>
        <p:nvSpPr>
          <p:cNvPr id="110595" name="Rectangle 3"/>
          <p:cNvSpPr>
            <a:spLocks noGrp="1" noChangeArrowheads="1"/>
          </p:cNvSpPr>
          <p:nvPr>
            <p:ph type="subTitle" idx="1"/>
          </p:nvPr>
        </p:nvSpPr>
        <p:spPr>
          <a:xfrm>
            <a:off x="539750" y="4327525"/>
            <a:ext cx="6934200" cy="757238"/>
          </a:xfrm>
        </p:spPr>
        <p:txBody>
          <a:bodyPr anchor="b"/>
          <a:lstStyle>
            <a:lvl1pPr marL="0" indent="0">
              <a:buFont typeface="Wingdings" pitchFamily="2" charset="2"/>
              <a:buNone/>
              <a:defRPr sz="3600">
                <a:effectLst>
                  <a:outerShdw blurRad="38100" dist="38100" dir="2700000" algn="tl">
                    <a:srgbClr val="C0C0C0"/>
                  </a:outerShdw>
                </a:effectLst>
              </a:defRPr>
            </a:lvl1pPr>
          </a:lstStyle>
          <a:p>
            <a:pPr lvl="0"/>
            <a:r>
              <a:rPr lang="en-US" altLang="en-US" noProof="0" smtClean="0"/>
              <a:t>Click to edit subtitle style</a:t>
            </a:r>
          </a:p>
        </p:txBody>
      </p:sp>
      <p:sp>
        <p:nvSpPr>
          <p:cNvPr id="110597" name="Rectangle 5"/>
          <p:cNvSpPr>
            <a:spLocks noGrp="1" noChangeArrowheads="1"/>
          </p:cNvSpPr>
          <p:nvPr>
            <p:ph type="dt" sz="quarter" idx="2"/>
          </p:nvPr>
        </p:nvSpPr>
        <p:spPr/>
        <p:txBody>
          <a:bodyPr/>
          <a:lstStyle>
            <a:lvl1pPr>
              <a:defRPr/>
            </a:lvl1pPr>
          </a:lstStyle>
          <a:p>
            <a:endParaRPr lang="en-US" altLang="en-US"/>
          </a:p>
        </p:txBody>
      </p:sp>
      <p:sp>
        <p:nvSpPr>
          <p:cNvPr id="110598" name="Rectangle 6"/>
          <p:cNvSpPr>
            <a:spLocks noGrp="1" noChangeArrowheads="1"/>
          </p:cNvSpPr>
          <p:nvPr>
            <p:ph type="ftr" sz="quarter" idx="3"/>
          </p:nvPr>
        </p:nvSpPr>
        <p:spPr/>
        <p:txBody>
          <a:bodyPr/>
          <a:lstStyle>
            <a:lvl1pPr>
              <a:defRPr/>
            </a:lvl1pPr>
          </a:lstStyle>
          <a:p>
            <a:endParaRPr lang="en-US" altLang="en-US"/>
          </a:p>
        </p:txBody>
      </p:sp>
      <p:sp>
        <p:nvSpPr>
          <p:cNvPr id="110599" name="Rectangle 7"/>
          <p:cNvSpPr>
            <a:spLocks noGrp="1" noChangeArrowheads="1"/>
          </p:cNvSpPr>
          <p:nvPr>
            <p:ph type="sldNum" sz="quarter" idx="4"/>
          </p:nvPr>
        </p:nvSpPr>
        <p:spPr/>
        <p:txBody>
          <a:bodyPr/>
          <a:lstStyle>
            <a:lvl1pPr>
              <a:defRPr/>
            </a:lvl1pPr>
          </a:lstStyle>
          <a:p>
            <a:fld id="{4788EF83-3D53-473E-80AF-E54031075F4E}"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6B993C1-9378-44D8-92DE-71372C2605CD}" type="slidenum">
              <a:rPr lang="en-US" altLang="en-US"/>
              <a:pPr/>
              <a:t>‹#›</a:t>
            </a:fld>
            <a:endParaRPr lang="en-US" altLang="en-US"/>
          </a:p>
        </p:txBody>
      </p:sp>
    </p:spTree>
    <p:extLst>
      <p:ext uri="{BB962C8B-B14F-4D97-AF65-F5344CB8AC3E}">
        <p14:creationId xmlns:p14="http://schemas.microsoft.com/office/powerpoint/2010/main" val="234990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5738" y="357188"/>
            <a:ext cx="1997075"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357188"/>
            <a:ext cx="5843588"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8DC3407-360E-4CDB-B8C3-65E95106B160}" type="slidenum">
              <a:rPr lang="en-US" altLang="en-US"/>
              <a:pPr/>
              <a:t>‹#›</a:t>
            </a:fld>
            <a:endParaRPr lang="en-US" altLang="en-US"/>
          </a:p>
        </p:txBody>
      </p:sp>
    </p:spTree>
    <p:extLst>
      <p:ext uri="{BB962C8B-B14F-4D97-AF65-F5344CB8AC3E}">
        <p14:creationId xmlns:p14="http://schemas.microsoft.com/office/powerpoint/2010/main" val="27745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0345CB5-FB28-4519-BFFE-EA1520CE5235}" type="slidenum">
              <a:rPr lang="en-US" altLang="en-US"/>
              <a:pPr/>
              <a:t>‹#›</a:t>
            </a:fld>
            <a:endParaRPr lang="en-US" altLang="en-US"/>
          </a:p>
        </p:txBody>
      </p:sp>
    </p:spTree>
    <p:extLst>
      <p:ext uri="{BB962C8B-B14F-4D97-AF65-F5344CB8AC3E}">
        <p14:creationId xmlns:p14="http://schemas.microsoft.com/office/powerpoint/2010/main" val="299601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EE07294-F2FB-40FB-8F80-7AEFC85A617F}" type="slidenum">
              <a:rPr lang="en-US" altLang="en-US"/>
              <a:pPr/>
              <a:t>‹#›</a:t>
            </a:fld>
            <a:endParaRPr lang="en-US" altLang="en-US"/>
          </a:p>
        </p:txBody>
      </p:sp>
    </p:spTree>
    <p:extLst>
      <p:ext uri="{BB962C8B-B14F-4D97-AF65-F5344CB8AC3E}">
        <p14:creationId xmlns:p14="http://schemas.microsoft.com/office/powerpoint/2010/main" val="643056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700213"/>
            <a:ext cx="391953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700213"/>
            <a:ext cx="392112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9565FE5-F8D5-4D9B-BDF9-3E111EA138ED}" type="slidenum">
              <a:rPr lang="en-US" altLang="en-US"/>
              <a:pPr/>
              <a:t>‹#›</a:t>
            </a:fld>
            <a:endParaRPr lang="en-US" altLang="en-US"/>
          </a:p>
        </p:txBody>
      </p:sp>
    </p:spTree>
    <p:extLst>
      <p:ext uri="{BB962C8B-B14F-4D97-AF65-F5344CB8AC3E}">
        <p14:creationId xmlns:p14="http://schemas.microsoft.com/office/powerpoint/2010/main" val="173611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6B57CD1-5566-427F-B9C8-ED236347B44C}" type="slidenum">
              <a:rPr lang="en-US" altLang="en-US"/>
              <a:pPr/>
              <a:t>‹#›</a:t>
            </a:fld>
            <a:endParaRPr lang="en-US" altLang="en-US"/>
          </a:p>
        </p:txBody>
      </p:sp>
    </p:spTree>
    <p:extLst>
      <p:ext uri="{BB962C8B-B14F-4D97-AF65-F5344CB8AC3E}">
        <p14:creationId xmlns:p14="http://schemas.microsoft.com/office/powerpoint/2010/main" val="152355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73AC1ED-3DD1-4B52-AA0B-CB0F9CBF90CC}" type="slidenum">
              <a:rPr lang="en-US" altLang="en-US"/>
              <a:pPr/>
              <a:t>‹#›</a:t>
            </a:fld>
            <a:endParaRPr lang="en-US" altLang="en-US"/>
          </a:p>
        </p:txBody>
      </p:sp>
    </p:spTree>
    <p:extLst>
      <p:ext uri="{BB962C8B-B14F-4D97-AF65-F5344CB8AC3E}">
        <p14:creationId xmlns:p14="http://schemas.microsoft.com/office/powerpoint/2010/main" val="370654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26275DA-AFB8-4141-9046-93AEE6160819}" type="slidenum">
              <a:rPr lang="en-US" altLang="en-US"/>
              <a:pPr/>
              <a:t>‹#›</a:t>
            </a:fld>
            <a:endParaRPr lang="en-US" altLang="en-US"/>
          </a:p>
        </p:txBody>
      </p:sp>
    </p:spTree>
    <p:extLst>
      <p:ext uri="{BB962C8B-B14F-4D97-AF65-F5344CB8AC3E}">
        <p14:creationId xmlns:p14="http://schemas.microsoft.com/office/powerpoint/2010/main" val="318289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F7A4F63-4C8E-4042-AA99-9A16269A45FD}" type="slidenum">
              <a:rPr lang="en-US" altLang="en-US"/>
              <a:pPr/>
              <a:t>‹#›</a:t>
            </a:fld>
            <a:endParaRPr lang="en-US" altLang="en-US"/>
          </a:p>
        </p:txBody>
      </p:sp>
    </p:spTree>
    <p:extLst>
      <p:ext uri="{BB962C8B-B14F-4D97-AF65-F5344CB8AC3E}">
        <p14:creationId xmlns:p14="http://schemas.microsoft.com/office/powerpoint/2010/main" val="205037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A0C13A2-74F0-4CF2-BFAF-2199E5AD4450}" type="slidenum">
              <a:rPr lang="en-US" altLang="en-US"/>
              <a:pPr/>
              <a:t>‹#›</a:t>
            </a:fld>
            <a:endParaRPr lang="en-US" altLang="en-US"/>
          </a:p>
        </p:txBody>
      </p:sp>
    </p:spTree>
    <p:extLst>
      <p:ext uri="{BB962C8B-B14F-4D97-AF65-F5344CB8AC3E}">
        <p14:creationId xmlns:p14="http://schemas.microsoft.com/office/powerpoint/2010/main" val="1945001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539750" y="357188"/>
            <a:ext cx="7993063" cy="98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title style</a:t>
            </a:r>
          </a:p>
        </p:txBody>
      </p:sp>
      <p:sp>
        <p:nvSpPr>
          <p:cNvPr id="109571" name="Rectangle 3"/>
          <p:cNvSpPr>
            <a:spLocks noGrp="1" noChangeArrowheads="1"/>
          </p:cNvSpPr>
          <p:nvPr>
            <p:ph type="body" idx="1"/>
          </p:nvPr>
        </p:nvSpPr>
        <p:spPr bwMode="auto">
          <a:xfrm>
            <a:off x="539750" y="1700213"/>
            <a:ext cx="799306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a:p>
            <a:pPr lvl="4"/>
            <a:r>
              <a:rPr lang="en-US" altLang="en-US" smtClean="0"/>
              <a:t>Fifth level</a:t>
            </a:r>
          </a:p>
        </p:txBody>
      </p:sp>
      <p:sp>
        <p:nvSpPr>
          <p:cNvPr id="109573"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vl1pPr>
          </a:lstStyle>
          <a:p>
            <a:endParaRPr lang="en-US" altLang="en-US"/>
          </a:p>
        </p:txBody>
      </p:sp>
      <p:sp>
        <p:nvSpPr>
          <p:cNvPr id="109574"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ltLang="en-US"/>
          </a:p>
        </p:txBody>
      </p:sp>
      <p:sp>
        <p:nvSpPr>
          <p:cNvPr id="109575"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vl1pPr>
          </a:lstStyle>
          <a:p>
            <a:fld id="{9474B982-E445-406F-A20C-E506B85B1E4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006600"/>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006600"/>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006600"/>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006600"/>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rgbClr val="006600"/>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rgbClr val="006600"/>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rgbClr val="006600"/>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rgbClr val="006600"/>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533400" y="3733800"/>
            <a:ext cx="6934200" cy="866775"/>
          </a:xfrm>
        </p:spPr>
        <p:txBody>
          <a:bodyPr/>
          <a:lstStyle/>
          <a:p>
            <a:r>
              <a:rPr lang="en-US" altLang="en-US" sz="4400"/>
              <a:t>Time Management, </a:t>
            </a:r>
            <a:br>
              <a:rPr lang="en-US" altLang="en-US" sz="4400"/>
            </a:br>
            <a:r>
              <a:rPr lang="en-US" altLang="en-US" sz="4400"/>
              <a:t>God</a:t>
            </a:r>
            <a:r>
              <a:rPr lang="en-US" altLang="en-US" sz="4400">
                <a:cs typeface="Arial" charset="0"/>
              </a:rPr>
              <a:t>'</a:t>
            </a:r>
            <a:r>
              <a:rPr lang="en-US" altLang="en-US" sz="4400"/>
              <a:t>s Way</a:t>
            </a:r>
          </a:p>
        </p:txBody>
      </p:sp>
      <p:sp>
        <p:nvSpPr>
          <p:cNvPr id="141315" name="Rectangle 3"/>
          <p:cNvSpPr>
            <a:spLocks noGrp="1" noChangeArrowheads="1"/>
          </p:cNvSpPr>
          <p:nvPr>
            <p:ph type="subTitle" idx="1"/>
          </p:nvPr>
        </p:nvSpPr>
        <p:spPr>
          <a:xfrm>
            <a:off x="533400" y="4419600"/>
            <a:ext cx="6934200" cy="757238"/>
          </a:xfrm>
        </p:spPr>
        <p:txBody>
          <a:bodyPr/>
          <a:lstStyle/>
          <a:p>
            <a:r>
              <a:rPr lang="en-US" altLang="en-US"/>
              <a:t>Robert C. Newman</a:t>
            </a:r>
          </a:p>
        </p:txBody>
      </p:sp>
      <p:pic>
        <p:nvPicPr>
          <p:cNvPr id="2" name="TimeMgmt.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685800" y="838200"/>
            <a:ext cx="609600" cy="609600"/>
          </a:xfrm>
          <a:prstGeom prst="rect">
            <a:avLst/>
          </a:prstGeom>
        </p:spPr>
      </p:pic>
    </p:spTree>
    <p:custDataLst>
      <p:tags r:id="rId1"/>
    </p:custDataLst>
  </p:cSld>
  <p:clrMapOvr>
    <a:masterClrMapping/>
  </p:clrMapOvr>
  <p:transition advTm="2651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41314"/>
                                        </p:tgtEl>
                                        <p:attrNameLst>
                                          <p:attrName>style.visibility</p:attrName>
                                        </p:attrNameLst>
                                      </p:cBhvr>
                                      <p:to>
                                        <p:strVal val="visible"/>
                                      </p:to>
                                    </p:set>
                                    <p:anim calcmode="lin" valueType="num">
                                      <p:cBhvr>
                                        <p:cTn id="11" dur="500" fill="hold"/>
                                        <p:tgtEl>
                                          <p:spTgt spid="141314"/>
                                        </p:tgtEl>
                                        <p:attrNameLst>
                                          <p:attrName>ppt_w</p:attrName>
                                        </p:attrNameLst>
                                      </p:cBhvr>
                                      <p:tavLst>
                                        <p:tav tm="0">
                                          <p:val>
                                            <p:fltVal val="0"/>
                                          </p:val>
                                        </p:tav>
                                        <p:tav tm="100000">
                                          <p:val>
                                            <p:strVal val="#ppt_w"/>
                                          </p:val>
                                        </p:tav>
                                      </p:tavLst>
                                    </p:anim>
                                    <p:anim calcmode="lin" valueType="num">
                                      <p:cBhvr>
                                        <p:cTn id="12" dur="500" fill="hold"/>
                                        <p:tgtEl>
                                          <p:spTgt spid="14131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1315">
                                            <p:txEl>
                                              <p:pRg st="0" end="0"/>
                                            </p:txEl>
                                          </p:spTgt>
                                        </p:tgtEl>
                                        <p:attrNameLst>
                                          <p:attrName>style.visibility</p:attrName>
                                        </p:attrNameLst>
                                      </p:cBhvr>
                                      <p:to>
                                        <p:strVal val="visible"/>
                                      </p:to>
                                    </p:set>
                                    <p:animEffect transition="in" filter="checkerboard(across)">
                                      <p:cBhvr>
                                        <p:cTn id="17" dur="500"/>
                                        <p:tgtEl>
                                          <p:spTgt spid="141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141314" grpId="0"/>
      <p:bldP spid="14131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en-US"/>
              <a:t>God as Lord of our Time</a:t>
            </a:r>
          </a:p>
        </p:txBody>
      </p:sp>
      <p:sp>
        <p:nvSpPr>
          <p:cNvPr id="155651" name="Rectangle 3"/>
          <p:cNvSpPr>
            <a:spLocks noGrp="1" noChangeArrowheads="1"/>
          </p:cNvSpPr>
          <p:nvPr>
            <p:ph type="body" idx="1"/>
          </p:nvPr>
        </p:nvSpPr>
        <p:spPr/>
        <p:txBody>
          <a:bodyPr/>
          <a:lstStyle/>
          <a:p>
            <a:r>
              <a:rPr lang="en-US" altLang="en-US"/>
              <a:t>Jesus</a:t>
            </a:r>
            <a:r>
              <a:rPr lang="en-US" altLang="en-US">
                <a:cs typeface="Arial" charset="0"/>
              </a:rPr>
              <a:t>'</a:t>
            </a:r>
            <a:r>
              <a:rPr lang="en-US" altLang="en-US"/>
              <a:t> example in letting the Father</a:t>
            </a:r>
            <a:r>
              <a:rPr lang="en-US" altLang="en-US">
                <a:cs typeface="Arial" charset="0"/>
              </a:rPr>
              <a:t>'</a:t>
            </a:r>
            <a:r>
              <a:rPr lang="en-US" altLang="en-US"/>
              <a:t>s agenda overrule His own:</a:t>
            </a:r>
          </a:p>
          <a:p>
            <a:pPr lvl="1"/>
            <a:r>
              <a:rPr lang="en-US" altLang="en-US"/>
              <a:t>Getting away vs feeding the 5000</a:t>
            </a:r>
          </a:p>
          <a:p>
            <a:pPr lvl="1"/>
            <a:r>
              <a:rPr lang="en-US" altLang="en-US"/>
              <a:t>Interruption on way to heal Jairus</a:t>
            </a:r>
            <a:r>
              <a:rPr lang="en-US" altLang="en-US">
                <a:cs typeface="Arial" charset="0"/>
              </a:rPr>
              <a:t>'</a:t>
            </a:r>
            <a:r>
              <a:rPr lang="en-US" altLang="en-US"/>
              <a:t> daughter</a:t>
            </a:r>
          </a:p>
          <a:p>
            <a:pPr lvl="1"/>
            <a:r>
              <a:rPr lang="en-US" altLang="en-US"/>
              <a:t>The plea of the Syro-Phoenician woman</a:t>
            </a:r>
          </a:p>
          <a:p>
            <a:r>
              <a:rPr lang="en-US" altLang="en-US"/>
              <a:t>The example of the Good Samaritan (vs the priest and Levite)</a:t>
            </a:r>
          </a:p>
        </p:txBody>
      </p:sp>
    </p:spTree>
    <p:custDataLst>
      <p:tags r:id="rId1"/>
    </p:custDataLst>
  </p:cSld>
  <p:clrMapOvr>
    <a:masterClrMapping/>
  </p:clrMapOvr>
  <p:transition advTm="1458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 calcmode="lin" valueType="num">
                                      <p:cBhvr additive="base">
                                        <p:cTn id="7" dur="500" fill="hold"/>
                                        <p:tgtEl>
                                          <p:spTgt spid="155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5651">
                                            <p:txEl>
                                              <p:pRg st="1" end="1"/>
                                            </p:txEl>
                                          </p:spTgt>
                                        </p:tgtEl>
                                        <p:attrNameLst>
                                          <p:attrName>style.visibility</p:attrName>
                                        </p:attrNameLst>
                                      </p:cBhvr>
                                      <p:to>
                                        <p:strVal val="visible"/>
                                      </p:to>
                                    </p:set>
                                    <p:anim calcmode="lin" valueType="num">
                                      <p:cBhvr additive="base">
                                        <p:cTn id="13" dur="500" fill="hold"/>
                                        <p:tgtEl>
                                          <p:spTgt spid="155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5651">
                                            <p:txEl>
                                              <p:pRg st="2" end="2"/>
                                            </p:txEl>
                                          </p:spTgt>
                                        </p:tgtEl>
                                        <p:attrNameLst>
                                          <p:attrName>style.visibility</p:attrName>
                                        </p:attrNameLst>
                                      </p:cBhvr>
                                      <p:to>
                                        <p:strVal val="visible"/>
                                      </p:to>
                                    </p:set>
                                    <p:anim calcmode="lin" valueType="num">
                                      <p:cBhvr additive="base">
                                        <p:cTn id="19" dur="500" fill="hold"/>
                                        <p:tgtEl>
                                          <p:spTgt spid="155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5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5651">
                                            <p:txEl>
                                              <p:pRg st="3" end="3"/>
                                            </p:txEl>
                                          </p:spTgt>
                                        </p:tgtEl>
                                        <p:attrNameLst>
                                          <p:attrName>style.visibility</p:attrName>
                                        </p:attrNameLst>
                                      </p:cBhvr>
                                      <p:to>
                                        <p:strVal val="visible"/>
                                      </p:to>
                                    </p:set>
                                    <p:anim calcmode="lin" valueType="num">
                                      <p:cBhvr additive="base">
                                        <p:cTn id="25" dur="500" fill="hold"/>
                                        <p:tgtEl>
                                          <p:spTgt spid="155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5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5651">
                                            <p:txEl>
                                              <p:pRg st="4" end="4"/>
                                            </p:txEl>
                                          </p:spTgt>
                                        </p:tgtEl>
                                        <p:attrNameLst>
                                          <p:attrName>style.visibility</p:attrName>
                                        </p:attrNameLst>
                                      </p:cBhvr>
                                      <p:to>
                                        <p:strVal val="visible"/>
                                      </p:to>
                                    </p:set>
                                    <p:anim calcmode="lin" valueType="num">
                                      <p:cBhvr additive="base">
                                        <p:cTn id="31" dur="500" fill="hold"/>
                                        <p:tgtEl>
                                          <p:spTgt spid="155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5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en-US"/>
              <a:t>God as Lord of our Time</a:t>
            </a:r>
          </a:p>
        </p:txBody>
      </p:sp>
      <p:sp>
        <p:nvSpPr>
          <p:cNvPr id="156675" name="Rectangle 3"/>
          <p:cNvSpPr>
            <a:spLocks noGrp="1" noChangeArrowheads="1"/>
          </p:cNvSpPr>
          <p:nvPr>
            <p:ph type="body" idx="1"/>
          </p:nvPr>
        </p:nvSpPr>
        <p:spPr/>
        <p:txBody>
          <a:bodyPr/>
          <a:lstStyle/>
          <a:p>
            <a:r>
              <a:rPr lang="en-US" altLang="en-US"/>
              <a:t>This doesn</a:t>
            </a:r>
            <a:r>
              <a:rPr lang="en-US" altLang="en-US">
                <a:cs typeface="Arial" charset="0"/>
              </a:rPr>
              <a:t>'</a:t>
            </a:r>
            <a:r>
              <a:rPr lang="en-US" altLang="en-US"/>
              <a:t>t mean we let others waste our time &amp; keep us from God</a:t>
            </a:r>
            <a:r>
              <a:rPr lang="en-US" altLang="en-US">
                <a:cs typeface="Arial" charset="0"/>
              </a:rPr>
              <a:t>'</a:t>
            </a:r>
            <a:r>
              <a:rPr lang="en-US" altLang="en-US"/>
              <a:t>s priorities.</a:t>
            </a:r>
          </a:p>
          <a:p>
            <a:pPr lvl="1"/>
            <a:r>
              <a:rPr lang="en-US" altLang="en-US"/>
              <a:t>Example of Apostles in Acts 6</a:t>
            </a:r>
          </a:p>
          <a:p>
            <a:pPr lvl="1"/>
            <a:r>
              <a:rPr lang="en-US" altLang="en-US"/>
              <a:t>Jesus</a:t>
            </a:r>
            <a:r>
              <a:rPr lang="en-US" altLang="en-US">
                <a:cs typeface="Arial" charset="0"/>
              </a:rPr>
              <a:t>'</a:t>
            </a:r>
            <a:r>
              <a:rPr lang="en-US" altLang="en-US"/>
              <a:t> instructions to leave unrepentant cities.</a:t>
            </a:r>
          </a:p>
          <a:p>
            <a:pPr lvl="1"/>
            <a:r>
              <a:rPr lang="en-US" altLang="en-US"/>
              <a:t>The Gospel to be preached to the whole world</a:t>
            </a:r>
          </a:p>
        </p:txBody>
      </p:sp>
    </p:spTree>
    <p:custDataLst>
      <p:tags r:id="rId1"/>
    </p:custDataLst>
  </p:cSld>
  <p:clrMapOvr>
    <a:masterClrMapping/>
  </p:clrMapOvr>
  <p:transition advTm="1391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additive="base">
                                        <p:cTn id="7" dur="500" fill="hold"/>
                                        <p:tgtEl>
                                          <p:spTgt spid="156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6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6675">
                                            <p:txEl>
                                              <p:pRg st="1" end="1"/>
                                            </p:txEl>
                                          </p:spTgt>
                                        </p:tgtEl>
                                        <p:attrNameLst>
                                          <p:attrName>style.visibility</p:attrName>
                                        </p:attrNameLst>
                                      </p:cBhvr>
                                      <p:to>
                                        <p:strVal val="visible"/>
                                      </p:to>
                                    </p:set>
                                    <p:anim calcmode="lin" valueType="num">
                                      <p:cBhvr additive="base">
                                        <p:cTn id="13" dur="500" fill="hold"/>
                                        <p:tgtEl>
                                          <p:spTgt spid="156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6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6675">
                                            <p:txEl>
                                              <p:pRg st="2" end="2"/>
                                            </p:txEl>
                                          </p:spTgt>
                                        </p:tgtEl>
                                        <p:attrNameLst>
                                          <p:attrName>style.visibility</p:attrName>
                                        </p:attrNameLst>
                                      </p:cBhvr>
                                      <p:to>
                                        <p:strVal val="visible"/>
                                      </p:to>
                                    </p:set>
                                    <p:anim calcmode="lin" valueType="num">
                                      <p:cBhvr additive="base">
                                        <p:cTn id="19" dur="500" fill="hold"/>
                                        <p:tgtEl>
                                          <p:spTgt spid="156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6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6675">
                                            <p:txEl>
                                              <p:pRg st="3" end="3"/>
                                            </p:txEl>
                                          </p:spTgt>
                                        </p:tgtEl>
                                        <p:attrNameLst>
                                          <p:attrName>style.visibility</p:attrName>
                                        </p:attrNameLst>
                                      </p:cBhvr>
                                      <p:to>
                                        <p:strVal val="visible"/>
                                      </p:to>
                                    </p:set>
                                    <p:anim calcmode="lin" valueType="num">
                                      <p:cBhvr additive="base">
                                        <p:cTn id="25" dur="500" fill="hold"/>
                                        <p:tgtEl>
                                          <p:spTgt spid="156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6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sz="4000"/>
              <a:t>We need to rejoice in God</a:t>
            </a:r>
            <a:r>
              <a:rPr lang="en-US" altLang="en-US" sz="4000">
                <a:cs typeface="Arial" charset="0"/>
              </a:rPr>
              <a:t>'</a:t>
            </a:r>
            <a:r>
              <a:rPr lang="en-US" altLang="en-US" sz="4000"/>
              <a:t>s timing</a:t>
            </a:r>
          </a:p>
        </p:txBody>
      </p:sp>
      <p:sp>
        <p:nvSpPr>
          <p:cNvPr id="157699" name="Rectangle 3"/>
          <p:cNvSpPr>
            <a:spLocks noGrp="1" noChangeArrowheads="1"/>
          </p:cNvSpPr>
          <p:nvPr>
            <p:ph type="body" idx="1"/>
          </p:nvPr>
        </p:nvSpPr>
        <p:spPr/>
        <p:txBody>
          <a:bodyPr/>
          <a:lstStyle/>
          <a:p>
            <a:r>
              <a:rPr lang="en-US" altLang="en-US" sz="2800"/>
              <a:t>1Chronicles 16:31 (NIV) Let the heavens rejoice, let the earth be glad; let them say among the nations, "The LORD reigns!" </a:t>
            </a:r>
          </a:p>
          <a:p>
            <a:r>
              <a:rPr lang="en-US" altLang="en-US" sz="2800"/>
              <a:t>Psalm 118:24 (NIV) This is the day the LORD has made; let us rejoice and be glad in it. </a:t>
            </a:r>
          </a:p>
          <a:p>
            <a:r>
              <a:rPr lang="en-US" altLang="en-US" sz="2800"/>
              <a:t>Ecclesiastes 11:8 (NIV) However many years a man may live, let him enjoy them all. But let him remember the days of darkness, for they will be many. Everything to come is meaningless. </a:t>
            </a:r>
          </a:p>
        </p:txBody>
      </p:sp>
    </p:spTree>
    <p:custDataLst>
      <p:tags r:id="rId1"/>
    </p:custDataLst>
  </p:cSld>
  <p:clrMapOvr>
    <a:masterClrMapping/>
  </p:clrMapOvr>
  <p:transition advTm="915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checkerboard(across)">
                                      <p:cBhvr>
                                        <p:cTn id="7" dur="500"/>
                                        <p:tgtEl>
                                          <p:spTgt spid="157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Effect transition="in" filter="checkerboard(across)">
                                      <p:cBhvr>
                                        <p:cTn id="12" dur="500"/>
                                        <p:tgtEl>
                                          <p:spTgt spid="157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7699">
                                            <p:txEl>
                                              <p:pRg st="2" end="2"/>
                                            </p:txEl>
                                          </p:spTgt>
                                        </p:tgtEl>
                                        <p:attrNameLst>
                                          <p:attrName>style.visibility</p:attrName>
                                        </p:attrNameLst>
                                      </p:cBhvr>
                                      <p:to>
                                        <p:strVal val="visible"/>
                                      </p:to>
                                    </p:set>
                                    <p:animEffect transition="in" filter="checkerboard(across)">
                                      <p:cBhvr>
                                        <p:cTn id="17" dur="500"/>
                                        <p:tgtEl>
                                          <p:spTgt spid="157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en-US" sz="4000"/>
              <a:t>We need to rejoice in God</a:t>
            </a:r>
            <a:r>
              <a:rPr lang="en-US" altLang="en-US" sz="4000">
                <a:cs typeface="Arial" charset="0"/>
              </a:rPr>
              <a:t>'</a:t>
            </a:r>
            <a:r>
              <a:rPr lang="en-US" altLang="en-US" sz="4000"/>
              <a:t>s timing</a:t>
            </a:r>
          </a:p>
        </p:txBody>
      </p:sp>
      <p:sp>
        <p:nvSpPr>
          <p:cNvPr id="158723" name="Rectangle 3"/>
          <p:cNvSpPr>
            <a:spLocks noGrp="1" noChangeArrowheads="1"/>
          </p:cNvSpPr>
          <p:nvPr>
            <p:ph type="body" idx="1"/>
          </p:nvPr>
        </p:nvSpPr>
        <p:spPr/>
        <p:txBody>
          <a:bodyPr/>
          <a:lstStyle/>
          <a:p>
            <a:r>
              <a:rPr lang="en-US" altLang="en-US" sz="2800"/>
              <a:t>Isaiah 25:9 (NIV) In that day they will say, "Surely this is our God; we trusted in him, and he saved us. This is the LORD, we trusted in him; let us rejoice and be glad in his salvation." </a:t>
            </a:r>
          </a:p>
          <a:p>
            <a:r>
              <a:rPr lang="en-US" altLang="en-US" sz="2800"/>
              <a:t>Luke 10:21 (NIV) At that time Jesus, full of joy through the Holy Spirit, said, </a:t>
            </a:r>
            <a:r>
              <a:rPr lang="en-US" altLang="en-US" sz="2800">
                <a:cs typeface="Arial" charset="0"/>
              </a:rPr>
              <a:t>"</a:t>
            </a:r>
            <a:r>
              <a:rPr lang="en-US" altLang="en-US" sz="2800"/>
              <a:t>I praise you, Father, Lord of heaven and earth, because you have hidden these things from the wise and learned, and revealed them to little children. Yes, Father, for this was your good pleasure.</a:t>
            </a:r>
            <a:r>
              <a:rPr lang="en-US" altLang="en-US" sz="2800">
                <a:cs typeface="Arial" charset="0"/>
              </a:rPr>
              <a:t>"</a:t>
            </a:r>
            <a:r>
              <a:rPr lang="en-US" altLang="en-US" sz="2800"/>
              <a:t> </a:t>
            </a:r>
          </a:p>
        </p:txBody>
      </p:sp>
    </p:spTree>
    <p:custDataLst>
      <p:tags r:id="rId1"/>
    </p:custDataLst>
  </p:cSld>
  <p:clrMapOvr>
    <a:masterClrMapping/>
  </p:clrMapOvr>
  <p:transition advTm="721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checkerboard(across)">
                                      <p:cBhvr>
                                        <p:cTn id="7" dur="500"/>
                                        <p:tgtEl>
                                          <p:spTgt spid="158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8723">
                                            <p:txEl>
                                              <p:pRg st="1" end="1"/>
                                            </p:txEl>
                                          </p:spTgt>
                                        </p:tgtEl>
                                        <p:attrNameLst>
                                          <p:attrName>style.visibility</p:attrName>
                                        </p:attrNameLst>
                                      </p:cBhvr>
                                      <p:to>
                                        <p:strVal val="visible"/>
                                      </p:to>
                                    </p:set>
                                    <p:animEffect transition="in" filter="checkerboard(across)">
                                      <p:cBhvr>
                                        <p:cTn id="12" dur="500"/>
                                        <p:tgtEl>
                                          <p:spTgt spid="158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en-US" sz="4000"/>
              <a:t>We need to rejoice in God</a:t>
            </a:r>
            <a:r>
              <a:rPr lang="en-US" altLang="en-US" sz="4000">
                <a:cs typeface="Arial" charset="0"/>
              </a:rPr>
              <a:t>'</a:t>
            </a:r>
            <a:r>
              <a:rPr lang="en-US" altLang="en-US" sz="4000"/>
              <a:t>s timing</a:t>
            </a:r>
          </a:p>
        </p:txBody>
      </p:sp>
      <p:sp>
        <p:nvSpPr>
          <p:cNvPr id="159747" name="Rectangle 3"/>
          <p:cNvSpPr>
            <a:spLocks noGrp="1" noChangeArrowheads="1"/>
          </p:cNvSpPr>
          <p:nvPr>
            <p:ph type="body" idx="1"/>
          </p:nvPr>
        </p:nvSpPr>
        <p:spPr>
          <a:xfrm>
            <a:off x="539750" y="1700213"/>
            <a:ext cx="7993063" cy="4929187"/>
          </a:xfrm>
        </p:spPr>
        <p:txBody>
          <a:bodyPr/>
          <a:lstStyle/>
          <a:p>
            <a:pPr>
              <a:lnSpc>
                <a:spcPct val="90000"/>
              </a:lnSpc>
            </a:pPr>
            <a:r>
              <a:rPr lang="en-US" altLang="en-US" sz="2800"/>
              <a:t>1Peter 1:6 (NIV) In this you greatly rejoice, though now for a little while you may have had to suffer grief in all kinds of trials. </a:t>
            </a:r>
          </a:p>
          <a:p>
            <a:pPr>
              <a:lnSpc>
                <a:spcPct val="90000"/>
              </a:lnSpc>
            </a:pPr>
            <a:r>
              <a:rPr lang="en-US" altLang="en-US" sz="2800"/>
              <a:t>Philippians 4:4 (NIV) Rejoice in the Lord always. I will say it again: Rejoice! 5 Let your gentleness be evident to all. The Lord is near. 6 Do not be anxious about anything, but in everything, by prayer and petition, with thanksgiving, present your requests to God. 7 And the peace of God, which transcends all understanding, will guard your hearts and your minds in Christ Jesus. </a:t>
            </a:r>
          </a:p>
        </p:txBody>
      </p:sp>
    </p:spTree>
    <p:custDataLst>
      <p:tags r:id="rId1"/>
    </p:custDataLst>
  </p:cSld>
  <p:clrMapOvr>
    <a:masterClrMapping/>
  </p:clrMapOvr>
  <p:transition advTm="622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checkerboard(across)">
                                      <p:cBhvr>
                                        <p:cTn id="7" dur="500"/>
                                        <p:tgtEl>
                                          <p:spTgt spid="159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9747">
                                            <p:txEl>
                                              <p:pRg st="1" end="1"/>
                                            </p:txEl>
                                          </p:spTgt>
                                        </p:tgtEl>
                                        <p:attrNameLst>
                                          <p:attrName>style.visibility</p:attrName>
                                        </p:attrNameLst>
                                      </p:cBhvr>
                                      <p:to>
                                        <p:strVal val="visible"/>
                                      </p:to>
                                    </p:set>
                                    <p:animEffect transition="in" filter="checkerboard(across)">
                                      <p:cBhvr>
                                        <p:cTn id="12" dur="500"/>
                                        <p:tgtEl>
                                          <p:spTgt spid="159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tLang="en-US"/>
              <a:t>We Need to Labor Faithfully</a:t>
            </a:r>
          </a:p>
        </p:txBody>
      </p:sp>
      <p:sp>
        <p:nvSpPr>
          <p:cNvPr id="160771" name="Rectangle 3"/>
          <p:cNvSpPr>
            <a:spLocks noGrp="1" noChangeArrowheads="1"/>
          </p:cNvSpPr>
          <p:nvPr>
            <p:ph type="body" idx="1"/>
          </p:nvPr>
        </p:nvSpPr>
        <p:spPr/>
        <p:txBody>
          <a:bodyPr/>
          <a:lstStyle/>
          <a:p>
            <a:r>
              <a:rPr lang="en-US" altLang="en-US"/>
              <a:t>… no matter what the circumstances God puts us in.</a:t>
            </a:r>
          </a:p>
          <a:p>
            <a:pPr lvl="1"/>
            <a:r>
              <a:rPr lang="en-US" altLang="en-US"/>
              <a:t>1Cor 15:58 (NIV) Therefore, my dear brothers, stand firm. Let nothing move you. Always give yourselves fully to the work of the Lord, because you know that your labor in the Lord is not in vain. </a:t>
            </a:r>
          </a:p>
          <a:p>
            <a:pPr lvl="1"/>
            <a:r>
              <a:rPr lang="en-US" altLang="en-US"/>
              <a:t>Psalm 90:12 (NIV) Teach us to number our days aright, that we may gain a heart of wisdom. </a:t>
            </a:r>
          </a:p>
        </p:txBody>
      </p:sp>
    </p:spTree>
    <p:custDataLst>
      <p:tags r:id="rId1"/>
    </p:custDataLst>
  </p:cSld>
  <p:clrMapOvr>
    <a:masterClrMapping/>
  </p:clrMapOvr>
  <p:transition advTm="383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checkerboard(across)">
                                      <p:cBhvr>
                                        <p:cTn id="7" dur="500"/>
                                        <p:tgtEl>
                                          <p:spTgt spid="160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0771">
                                            <p:txEl>
                                              <p:pRg st="1" end="1"/>
                                            </p:txEl>
                                          </p:spTgt>
                                        </p:tgtEl>
                                        <p:attrNameLst>
                                          <p:attrName>style.visibility</p:attrName>
                                        </p:attrNameLst>
                                      </p:cBhvr>
                                      <p:to>
                                        <p:strVal val="visible"/>
                                      </p:to>
                                    </p:set>
                                    <p:animEffect transition="in" filter="checkerboard(across)">
                                      <p:cBhvr>
                                        <p:cTn id="12" dur="500"/>
                                        <p:tgtEl>
                                          <p:spTgt spid="160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0771">
                                            <p:txEl>
                                              <p:pRg st="2" end="2"/>
                                            </p:txEl>
                                          </p:spTgt>
                                        </p:tgtEl>
                                        <p:attrNameLst>
                                          <p:attrName>style.visibility</p:attrName>
                                        </p:attrNameLst>
                                      </p:cBhvr>
                                      <p:to>
                                        <p:strVal val="visible"/>
                                      </p:to>
                                    </p:set>
                                    <p:animEffect transition="in" filter="checkerboard(across)">
                                      <p:cBhvr>
                                        <p:cTn id="17" dur="500"/>
                                        <p:tgtEl>
                                          <p:spTgt spid="160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en-US" sz="4000"/>
              <a:t>To Do This, </a:t>
            </a:r>
            <a:br>
              <a:rPr lang="en-US" altLang="en-US" sz="4000"/>
            </a:br>
            <a:r>
              <a:rPr lang="en-US" altLang="en-US" sz="4000"/>
              <a:t>We Need to Trust God</a:t>
            </a:r>
          </a:p>
        </p:txBody>
      </p:sp>
      <p:sp>
        <p:nvSpPr>
          <p:cNvPr id="161795" name="Rectangle 3"/>
          <p:cNvSpPr>
            <a:spLocks noGrp="1" noChangeArrowheads="1"/>
          </p:cNvSpPr>
          <p:nvPr>
            <p:ph type="body" idx="1"/>
          </p:nvPr>
        </p:nvSpPr>
        <p:spPr/>
        <p:txBody>
          <a:bodyPr/>
          <a:lstStyle/>
          <a:p>
            <a:r>
              <a:rPr lang="en-US" altLang="en-US"/>
              <a:t>… that He is bringing into our lives what He knows we need.</a:t>
            </a:r>
          </a:p>
          <a:p>
            <a:pPr lvl="1"/>
            <a:r>
              <a:rPr lang="en-US" altLang="en-US"/>
              <a:t>Romans 8:28 (NIV) And we know that in all things God works for the good of those who love him, who have been called according to his purpose. </a:t>
            </a:r>
          </a:p>
          <a:p>
            <a:pPr lvl="1"/>
            <a:r>
              <a:rPr lang="en-US" altLang="en-US"/>
              <a:t>Psalm 62:8 (NIV) Trust in him at all times, O people; pour out your hearts to him, for God is our refuge.</a:t>
            </a:r>
          </a:p>
        </p:txBody>
      </p:sp>
    </p:spTree>
    <p:custDataLst>
      <p:tags r:id="rId1"/>
    </p:custDataLst>
  </p:cSld>
  <p:clrMapOvr>
    <a:masterClrMapping/>
  </p:clrMapOvr>
  <p:transition advTm="395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checkerboard(across)">
                                      <p:cBhvr>
                                        <p:cTn id="7" dur="500"/>
                                        <p:tgtEl>
                                          <p:spTgt spid="161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1795">
                                            <p:txEl>
                                              <p:pRg st="1" end="1"/>
                                            </p:txEl>
                                          </p:spTgt>
                                        </p:tgtEl>
                                        <p:attrNameLst>
                                          <p:attrName>style.visibility</p:attrName>
                                        </p:attrNameLst>
                                      </p:cBhvr>
                                      <p:to>
                                        <p:strVal val="visible"/>
                                      </p:to>
                                    </p:set>
                                    <p:animEffect transition="in" filter="checkerboard(across)">
                                      <p:cBhvr>
                                        <p:cTn id="12" dur="500"/>
                                        <p:tgtEl>
                                          <p:spTgt spid="161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1795">
                                            <p:txEl>
                                              <p:pRg st="2" end="2"/>
                                            </p:txEl>
                                          </p:spTgt>
                                        </p:tgtEl>
                                        <p:attrNameLst>
                                          <p:attrName>style.visibility</p:attrName>
                                        </p:attrNameLst>
                                      </p:cBhvr>
                                      <p:to>
                                        <p:strVal val="visible"/>
                                      </p:to>
                                    </p:set>
                                    <p:animEffect transition="in" filter="checkerboard(across)">
                                      <p:cBhvr>
                                        <p:cTn id="17" dur="500"/>
                                        <p:tgtEl>
                                          <p:spTgt spid="161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en-US" sz="4000"/>
              <a:t>We Need to Trust Him </a:t>
            </a:r>
            <a:br>
              <a:rPr lang="en-US" altLang="en-US" sz="4000"/>
            </a:br>
            <a:r>
              <a:rPr lang="en-US" altLang="en-US" sz="4000"/>
              <a:t>for All Our Needs</a:t>
            </a:r>
          </a:p>
        </p:txBody>
      </p:sp>
      <p:sp>
        <p:nvSpPr>
          <p:cNvPr id="162819" name="Rectangle 3"/>
          <p:cNvSpPr>
            <a:spLocks noGrp="1" noChangeArrowheads="1"/>
          </p:cNvSpPr>
          <p:nvPr>
            <p:ph type="body" idx="1"/>
          </p:nvPr>
        </p:nvSpPr>
        <p:spPr/>
        <p:txBody>
          <a:bodyPr/>
          <a:lstStyle/>
          <a:p>
            <a:r>
              <a:rPr lang="en-US" altLang="en-US" sz="2800"/>
              <a:t>Matt 6:31 (NIV) So do not worry, saying, </a:t>
            </a:r>
            <a:r>
              <a:rPr lang="en-US" altLang="en-US" sz="2800">
                <a:cs typeface="Arial" charset="0"/>
              </a:rPr>
              <a:t>'</a:t>
            </a:r>
            <a:r>
              <a:rPr lang="en-US" altLang="en-US" sz="2800"/>
              <a:t>What shall we eat?' or </a:t>
            </a:r>
            <a:r>
              <a:rPr lang="en-US" altLang="en-US" sz="2800">
                <a:cs typeface="Arial" charset="0"/>
              </a:rPr>
              <a:t>'</a:t>
            </a:r>
            <a:r>
              <a:rPr lang="en-US" altLang="en-US" sz="2800"/>
              <a:t>What shall we drink?' or </a:t>
            </a:r>
            <a:r>
              <a:rPr lang="en-US" altLang="en-US" sz="2800">
                <a:cs typeface="Arial" charset="0"/>
              </a:rPr>
              <a:t>'</a:t>
            </a:r>
            <a:r>
              <a:rPr lang="en-US" altLang="en-US" sz="2800"/>
              <a:t>What shall we wear?' 32 For the pagans run after all these things, and your heavenly Father knows that you need them. 33 But seek first his kingdom and his righteousness, and all these things will be given to you as well. 34 Therefore do not worry about tomorrow, for tomorrow will worry about itself. Each day has enough trouble of its own. </a:t>
            </a:r>
          </a:p>
        </p:txBody>
      </p:sp>
    </p:spTree>
    <p:custDataLst>
      <p:tags r:id="rId1"/>
    </p:custDataLst>
  </p:cSld>
  <p:clrMapOvr>
    <a:masterClrMapping/>
  </p:clrMapOvr>
  <p:transition advTm="284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checkerboard(across)">
                                      <p:cBhvr>
                                        <p:cTn id="7" dur="500"/>
                                        <p:tgtEl>
                                          <p:spTgt spid="162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en-US"/>
              <a:t>Trusting Him Means…</a:t>
            </a:r>
          </a:p>
        </p:txBody>
      </p:sp>
      <p:sp>
        <p:nvSpPr>
          <p:cNvPr id="163843" name="Rectangle 3"/>
          <p:cNvSpPr>
            <a:spLocks noGrp="1" noChangeArrowheads="1"/>
          </p:cNvSpPr>
          <p:nvPr>
            <p:ph type="body" idx="1"/>
          </p:nvPr>
        </p:nvSpPr>
        <p:spPr/>
        <p:txBody>
          <a:bodyPr/>
          <a:lstStyle/>
          <a:p>
            <a:r>
              <a:rPr lang="en-US" altLang="en-US" sz="2800"/>
              <a:t>… viewing Him as the good God He is.</a:t>
            </a:r>
          </a:p>
          <a:p>
            <a:pPr lvl="1"/>
            <a:r>
              <a:rPr lang="en-US" altLang="en-US" sz="2400"/>
              <a:t>Contrast the attitude of the servant who wasted his talent: Matthew 25:24 (NIV) "Then the man who had received the one talent came. </a:t>
            </a:r>
            <a:r>
              <a:rPr lang="en-US" altLang="en-US" sz="2400">
                <a:cs typeface="Arial" charset="0"/>
              </a:rPr>
              <a:t>'</a:t>
            </a:r>
            <a:r>
              <a:rPr lang="en-US" altLang="en-US" sz="2400"/>
              <a:t>Master,' he said, </a:t>
            </a:r>
            <a:r>
              <a:rPr lang="en-US" altLang="en-US" sz="2400">
                <a:cs typeface="Arial" charset="0"/>
              </a:rPr>
              <a:t>'</a:t>
            </a:r>
            <a:r>
              <a:rPr lang="en-US" altLang="en-US" sz="2400"/>
              <a:t>I knew that you are a hard man, harvesting where you have not sown and gathering where you have not scattered seed. 25 So I was afraid and went out and hid your talent in the ground. See, here is what belongs to you.' </a:t>
            </a:r>
          </a:p>
          <a:p>
            <a:pPr lvl="1"/>
            <a:r>
              <a:rPr lang="en-US" altLang="en-US" sz="2400"/>
              <a:t>Aren</a:t>
            </a:r>
            <a:r>
              <a:rPr lang="en-US" altLang="en-US" sz="2400">
                <a:cs typeface="Arial" charset="0"/>
              </a:rPr>
              <a:t>'</a:t>
            </a:r>
            <a:r>
              <a:rPr lang="en-US" altLang="en-US" sz="2400"/>
              <a:t>t we like this when we have these bad attitudes towards the times &amp; circumstances God has allotted to us?</a:t>
            </a:r>
          </a:p>
          <a:p>
            <a:pPr lvl="1"/>
            <a:endParaRPr lang="en-US" altLang="en-US" sz="2400"/>
          </a:p>
        </p:txBody>
      </p:sp>
    </p:spTree>
    <p:custDataLst>
      <p:tags r:id="rId1"/>
    </p:custDataLst>
  </p:cSld>
  <p:clrMapOvr>
    <a:masterClrMapping/>
  </p:clrMapOvr>
  <p:transition advTm="553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checkerboard(across)">
                                      <p:cBhvr>
                                        <p:cTn id="7" dur="500"/>
                                        <p:tgtEl>
                                          <p:spTgt spid="163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checkerboard(across)">
                                      <p:cBhvr>
                                        <p:cTn id="12" dur="500"/>
                                        <p:tgtEl>
                                          <p:spTgt spid="163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843">
                                            <p:txEl>
                                              <p:pRg st="2" end="2"/>
                                            </p:txEl>
                                          </p:spTgt>
                                        </p:tgtEl>
                                        <p:attrNameLst>
                                          <p:attrName>style.visibility</p:attrName>
                                        </p:attrNameLst>
                                      </p:cBhvr>
                                      <p:to>
                                        <p:strVal val="visible"/>
                                      </p:to>
                                    </p:set>
                                    <p:animEffect transition="in" filter="checkerboard(across)">
                                      <p:cBhvr>
                                        <p:cTn id="17" dur="500"/>
                                        <p:tgtEl>
                                          <p:spTgt spid="163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ltLang="en-US"/>
              <a:t>Conclusions</a:t>
            </a:r>
          </a:p>
        </p:txBody>
      </p:sp>
      <p:sp>
        <p:nvSpPr>
          <p:cNvPr id="164867" name="Rectangle 3"/>
          <p:cNvSpPr>
            <a:spLocks noGrp="1" noChangeArrowheads="1"/>
          </p:cNvSpPr>
          <p:nvPr>
            <p:ph type="body" idx="1"/>
          </p:nvPr>
        </p:nvSpPr>
        <p:spPr/>
        <p:txBody>
          <a:bodyPr/>
          <a:lstStyle/>
          <a:p>
            <a:r>
              <a:rPr lang="en-US" altLang="en-US"/>
              <a:t>Are we living like we believe a good &amp; gracious God is in control of our lives?</a:t>
            </a:r>
          </a:p>
          <a:p>
            <a:r>
              <a:rPr lang="en-US" altLang="en-US"/>
              <a:t>Are we trusting Him in all our circumstances?</a:t>
            </a:r>
          </a:p>
          <a:p>
            <a:r>
              <a:rPr lang="en-US" altLang="en-US"/>
              <a:t>Are we living as though we only go thru life once and the Lord wants us to use it to the full for Him?</a:t>
            </a:r>
          </a:p>
        </p:txBody>
      </p:sp>
    </p:spTree>
    <p:custDataLst>
      <p:tags r:id="rId1"/>
    </p:custDataLst>
  </p:cSld>
  <p:clrMapOvr>
    <a:masterClrMapping/>
  </p:clrMapOvr>
  <p:transition advTm="200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500" fill="hold"/>
                                        <p:tgtEl>
                                          <p:spTgt spid="164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4867">
                                            <p:txEl>
                                              <p:pRg st="1" end="1"/>
                                            </p:txEl>
                                          </p:spTgt>
                                        </p:tgtEl>
                                        <p:attrNameLst>
                                          <p:attrName>style.visibility</p:attrName>
                                        </p:attrNameLst>
                                      </p:cBhvr>
                                      <p:to>
                                        <p:strVal val="visible"/>
                                      </p:to>
                                    </p:set>
                                    <p:anim calcmode="lin" valueType="num">
                                      <p:cBhvr additive="base">
                                        <p:cTn id="13" dur="500" fill="hold"/>
                                        <p:tgtEl>
                                          <p:spTgt spid="164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4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4867">
                                            <p:txEl>
                                              <p:pRg st="2" end="2"/>
                                            </p:txEl>
                                          </p:spTgt>
                                        </p:tgtEl>
                                        <p:attrNameLst>
                                          <p:attrName>style.visibility</p:attrName>
                                        </p:attrNameLst>
                                      </p:cBhvr>
                                      <p:to>
                                        <p:strVal val="visible"/>
                                      </p:to>
                                    </p:set>
                                    <p:anim calcmode="lin" valueType="num">
                                      <p:cBhvr additive="base">
                                        <p:cTn id="19" dur="500" fill="hold"/>
                                        <p:tgtEl>
                                          <p:spTgt spid="164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48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a:t>Responding to Circumstances</a:t>
            </a:r>
          </a:p>
        </p:txBody>
      </p:sp>
      <p:sp>
        <p:nvSpPr>
          <p:cNvPr id="144387" name="Rectangle 3"/>
          <p:cNvSpPr>
            <a:spLocks noGrp="1" noChangeArrowheads="1"/>
          </p:cNvSpPr>
          <p:nvPr>
            <p:ph type="body" idx="1"/>
          </p:nvPr>
        </p:nvSpPr>
        <p:spPr/>
        <p:txBody>
          <a:bodyPr/>
          <a:lstStyle/>
          <a:p>
            <a:pPr>
              <a:lnSpc>
                <a:spcPct val="90000"/>
              </a:lnSpc>
            </a:pPr>
            <a:r>
              <a:rPr lang="en-US" altLang="en-US"/>
              <a:t>How often do we find ourselves complaining about our circumstances?</a:t>
            </a:r>
          </a:p>
          <a:p>
            <a:pPr lvl="1">
              <a:lnSpc>
                <a:spcPct val="90000"/>
              </a:lnSpc>
            </a:pPr>
            <a:r>
              <a:rPr lang="en-US" altLang="en-US"/>
              <a:t>Agh, it</a:t>
            </a:r>
            <a:r>
              <a:rPr lang="en-US" altLang="en-US">
                <a:cs typeface="Arial" charset="0"/>
              </a:rPr>
              <a:t>'</a:t>
            </a:r>
            <a:r>
              <a:rPr lang="en-US" altLang="en-US"/>
              <a:t>s Monday again!</a:t>
            </a:r>
          </a:p>
          <a:p>
            <a:pPr lvl="1">
              <a:lnSpc>
                <a:spcPct val="90000"/>
              </a:lnSpc>
            </a:pPr>
            <a:r>
              <a:rPr lang="en-US" altLang="en-US"/>
              <a:t>It</a:t>
            </a:r>
            <a:r>
              <a:rPr lang="en-US" altLang="en-US">
                <a:cs typeface="Arial" charset="0"/>
              </a:rPr>
              <a:t>'</a:t>
            </a:r>
            <a:r>
              <a:rPr lang="en-US" altLang="en-US"/>
              <a:t>s raining.  There goes our picnic!</a:t>
            </a:r>
          </a:p>
          <a:p>
            <a:pPr lvl="1">
              <a:lnSpc>
                <a:spcPct val="90000"/>
              </a:lnSpc>
            </a:pPr>
            <a:r>
              <a:rPr lang="en-US" altLang="en-US"/>
              <a:t>Oh no, look who</a:t>
            </a:r>
            <a:r>
              <a:rPr lang="en-US" altLang="en-US">
                <a:cs typeface="Arial" charset="0"/>
              </a:rPr>
              <a:t>'</a:t>
            </a:r>
            <a:r>
              <a:rPr lang="en-US" altLang="en-US"/>
              <a:t>s at the door.  I don</a:t>
            </a:r>
            <a:r>
              <a:rPr lang="en-US" altLang="en-US">
                <a:cs typeface="Arial" charset="0"/>
              </a:rPr>
              <a:t>'</a:t>
            </a:r>
            <a:r>
              <a:rPr lang="en-US" altLang="en-US"/>
              <a:t>t want to see her!</a:t>
            </a:r>
          </a:p>
          <a:p>
            <a:pPr lvl="1">
              <a:lnSpc>
                <a:spcPct val="90000"/>
              </a:lnSpc>
            </a:pPr>
            <a:r>
              <a:rPr lang="en-US" altLang="en-US"/>
              <a:t>When is this class going to be over?</a:t>
            </a:r>
          </a:p>
          <a:p>
            <a:pPr lvl="1">
              <a:lnSpc>
                <a:spcPct val="90000"/>
              </a:lnSpc>
            </a:pPr>
            <a:r>
              <a:rPr lang="en-US" altLang="en-US"/>
              <a:t>Bleah!  Not spinach again!</a:t>
            </a:r>
          </a:p>
          <a:p>
            <a:pPr lvl="1">
              <a:lnSpc>
                <a:spcPct val="90000"/>
              </a:lnSpc>
            </a:pPr>
            <a:r>
              <a:rPr lang="en-US" altLang="en-US"/>
              <a:t>This car won</a:t>
            </a:r>
            <a:r>
              <a:rPr lang="en-US" altLang="en-US">
                <a:cs typeface="Arial" charset="0"/>
              </a:rPr>
              <a:t>'</a:t>
            </a:r>
            <a:r>
              <a:rPr lang="en-US" altLang="en-US"/>
              <a:t>t start!  Can</a:t>
            </a:r>
            <a:r>
              <a:rPr lang="en-US" altLang="en-US">
                <a:cs typeface="Arial" charset="0"/>
              </a:rPr>
              <a:t>'</a:t>
            </a:r>
            <a:r>
              <a:rPr lang="en-US" altLang="en-US"/>
              <a:t>t they make anything right these days?</a:t>
            </a:r>
          </a:p>
        </p:txBody>
      </p:sp>
    </p:spTree>
    <p:custDataLst>
      <p:tags r:id="rId1"/>
    </p:custDataLst>
  </p:cSld>
  <p:clrMapOvr>
    <a:masterClrMapping/>
  </p:clrMapOvr>
  <p:transition advTm="291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additive="base">
                                        <p:cTn id="7" dur="5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4387">
                                            <p:txEl>
                                              <p:pRg st="1" end="1"/>
                                            </p:txEl>
                                          </p:spTgt>
                                        </p:tgtEl>
                                        <p:attrNameLst>
                                          <p:attrName>style.visibility</p:attrName>
                                        </p:attrNameLst>
                                      </p:cBhvr>
                                      <p:to>
                                        <p:strVal val="visible"/>
                                      </p:to>
                                    </p:set>
                                    <p:anim calcmode="lin" valueType="num">
                                      <p:cBhvr additive="base">
                                        <p:cTn id="13" dur="500" fill="hold"/>
                                        <p:tgtEl>
                                          <p:spTgt spid="144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4387">
                                            <p:txEl>
                                              <p:pRg st="2" end="2"/>
                                            </p:txEl>
                                          </p:spTgt>
                                        </p:tgtEl>
                                        <p:attrNameLst>
                                          <p:attrName>style.visibility</p:attrName>
                                        </p:attrNameLst>
                                      </p:cBhvr>
                                      <p:to>
                                        <p:strVal val="visible"/>
                                      </p:to>
                                    </p:set>
                                    <p:anim calcmode="lin" valueType="num">
                                      <p:cBhvr additive="base">
                                        <p:cTn id="19" dur="500" fill="hold"/>
                                        <p:tgtEl>
                                          <p:spTgt spid="144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4387">
                                            <p:txEl>
                                              <p:pRg st="3" end="3"/>
                                            </p:txEl>
                                          </p:spTgt>
                                        </p:tgtEl>
                                        <p:attrNameLst>
                                          <p:attrName>style.visibility</p:attrName>
                                        </p:attrNameLst>
                                      </p:cBhvr>
                                      <p:to>
                                        <p:strVal val="visible"/>
                                      </p:to>
                                    </p:set>
                                    <p:anim calcmode="lin" valueType="num">
                                      <p:cBhvr additive="base">
                                        <p:cTn id="25" dur="500" fill="hold"/>
                                        <p:tgtEl>
                                          <p:spTgt spid="144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4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4387">
                                            <p:txEl>
                                              <p:pRg st="4" end="4"/>
                                            </p:txEl>
                                          </p:spTgt>
                                        </p:tgtEl>
                                        <p:attrNameLst>
                                          <p:attrName>style.visibility</p:attrName>
                                        </p:attrNameLst>
                                      </p:cBhvr>
                                      <p:to>
                                        <p:strVal val="visible"/>
                                      </p:to>
                                    </p:set>
                                    <p:anim calcmode="lin" valueType="num">
                                      <p:cBhvr additive="base">
                                        <p:cTn id="31" dur="500" fill="hold"/>
                                        <p:tgtEl>
                                          <p:spTgt spid="144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4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4387">
                                            <p:txEl>
                                              <p:pRg st="5" end="5"/>
                                            </p:txEl>
                                          </p:spTgt>
                                        </p:tgtEl>
                                        <p:attrNameLst>
                                          <p:attrName>style.visibility</p:attrName>
                                        </p:attrNameLst>
                                      </p:cBhvr>
                                      <p:to>
                                        <p:strVal val="visible"/>
                                      </p:to>
                                    </p:set>
                                    <p:anim calcmode="lin" valueType="num">
                                      <p:cBhvr additive="base">
                                        <p:cTn id="37" dur="500" fill="hold"/>
                                        <p:tgtEl>
                                          <p:spTgt spid="144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4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4387">
                                            <p:txEl>
                                              <p:pRg st="6" end="6"/>
                                            </p:txEl>
                                          </p:spTgt>
                                        </p:tgtEl>
                                        <p:attrNameLst>
                                          <p:attrName>style.visibility</p:attrName>
                                        </p:attrNameLst>
                                      </p:cBhvr>
                                      <p:to>
                                        <p:strVal val="visible"/>
                                      </p:to>
                                    </p:set>
                                    <p:anim calcmode="lin" valueType="num">
                                      <p:cBhvr additive="base">
                                        <p:cTn id="43" dur="500" fill="hold"/>
                                        <p:tgtEl>
                                          <p:spTgt spid="144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4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Grp="1" noChangeArrowheads="1"/>
          </p:cNvSpPr>
          <p:nvPr>
            <p:ph type="ctrTitle"/>
          </p:nvPr>
        </p:nvSpPr>
        <p:spPr>
          <a:xfrm>
            <a:off x="533400" y="4038600"/>
            <a:ext cx="6934200" cy="866775"/>
          </a:xfrm>
        </p:spPr>
        <p:txBody>
          <a:bodyPr/>
          <a:lstStyle/>
          <a:p>
            <a:r>
              <a:rPr lang="en-US" altLang="en-US" sz="4400"/>
              <a:t>Don</a:t>
            </a:r>
            <a:r>
              <a:rPr lang="en-US" altLang="en-US" sz="4400">
                <a:cs typeface="Arial" charset="0"/>
              </a:rPr>
              <a:t>'</a:t>
            </a:r>
            <a:r>
              <a:rPr lang="en-US" altLang="en-US" sz="4400"/>
              <a:t>t Waste the Time God Has Entrusted You With!</a:t>
            </a:r>
          </a:p>
        </p:txBody>
      </p:sp>
      <p:sp>
        <p:nvSpPr>
          <p:cNvPr id="165893"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102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5892"/>
                                        </p:tgtEl>
                                        <p:attrNameLst>
                                          <p:attrName>style.visibility</p:attrName>
                                        </p:attrNameLst>
                                      </p:cBhvr>
                                      <p:to>
                                        <p:strVal val="visible"/>
                                      </p:to>
                                    </p:set>
                                    <p:anim calcmode="lin" valueType="num">
                                      <p:cBhvr>
                                        <p:cTn id="7" dur="500" fill="hold"/>
                                        <p:tgtEl>
                                          <p:spTgt spid="165892"/>
                                        </p:tgtEl>
                                        <p:attrNameLst>
                                          <p:attrName>ppt_w</p:attrName>
                                        </p:attrNameLst>
                                      </p:cBhvr>
                                      <p:tavLst>
                                        <p:tav tm="0">
                                          <p:val>
                                            <p:fltVal val="0"/>
                                          </p:val>
                                        </p:tav>
                                        <p:tav tm="100000">
                                          <p:val>
                                            <p:strVal val="#ppt_w"/>
                                          </p:val>
                                        </p:tav>
                                      </p:tavLst>
                                    </p:anim>
                                    <p:anim calcmode="lin" valueType="num">
                                      <p:cBhvr>
                                        <p:cTn id="8" dur="500" fill="hold"/>
                                        <p:tgtEl>
                                          <p:spTgt spid="1658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a:t>Responding to Circumstances</a:t>
            </a:r>
          </a:p>
        </p:txBody>
      </p:sp>
      <p:sp>
        <p:nvSpPr>
          <p:cNvPr id="145411" name="Rectangle 3"/>
          <p:cNvSpPr>
            <a:spLocks noGrp="1" noChangeArrowheads="1"/>
          </p:cNvSpPr>
          <p:nvPr>
            <p:ph type="body" idx="1"/>
          </p:nvPr>
        </p:nvSpPr>
        <p:spPr/>
        <p:txBody>
          <a:bodyPr/>
          <a:lstStyle/>
          <a:p>
            <a:pPr>
              <a:lnSpc>
                <a:spcPct val="90000"/>
              </a:lnSpc>
            </a:pPr>
            <a:r>
              <a:rPr lang="en-US" altLang="en-US"/>
              <a:t>This is not a good testimony to the truth of Christianity, nor an indication of spiritual maturity on our part.</a:t>
            </a:r>
          </a:p>
          <a:p>
            <a:pPr>
              <a:lnSpc>
                <a:spcPct val="90000"/>
              </a:lnSpc>
            </a:pPr>
            <a:r>
              <a:rPr lang="en-US" altLang="en-US"/>
              <a:t>Jesus doesn</a:t>
            </a:r>
            <a:r>
              <a:rPr lang="en-US" altLang="en-US">
                <a:cs typeface="Arial" charset="0"/>
              </a:rPr>
              <a:t>'</a:t>
            </a:r>
            <a:r>
              <a:rPr lang="en-US" altLang="en-US"/>
              <a:t>t want us to go thru life complaining, discouraging ourselves and others:</a:t>
            </a:r>
          </a:p>
          <a:p>
            <a:pPr lvl="1">
              <a:lnSpc>
                <a:spcPct val="90000"/>
              </a:lnSpc>
            </a:pPr>
            <a:r>
              <a:rPr lang="en-US" altLang="en-US"/>
              <a:t>John 10:10 (NIV) The thief comes only to steal and kill and destroy; I have come that they may have life, and have it to the full. </a:t>
            </a:r>
          </a:p>
          <a:p>
            <a:pPr lvl="1">
              <a:lnSpc>
                <a:spcPct val="90000"/>
              </a:lnSpc>
            </a:pPr>
            <a:r>
              <a:rPr lang="en-US" altLang="en-US"/>
              <a:t>Jesus wants us to have life to the full.</a:t>
            </a:r>
          </a:p>
        </p:txBody>
      </p:sp>
    </p:spTree>
    <p:custDataLst>
      <p:tags r:id="rId1"/>
    </p:custDataLst>
  </p:cSld>
  <p:clrMapOvr>
    <a:masterClrMapping/>
  </p:clrMapOvr>
  <p:transition advTm="302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additive="base">
                                        <p:cTn id="7" dur="5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5411">
                                            <p:txEl>
                                              <p:pRg st="1" end="1"/>
                                            </p:txEl>
                                          </p:spTgt>
                                        </p:tgtEl>
                                        <p:attrNameLst>
                                          <p:attrName>style.visibility</p:attrName>
                                        </p:attrNameLst>
                                      </p:cBhvr>
                                      <p:to>
                                        <p:strVal val="visible"/>
                                      </p:to>
                                    </p:set>
                                    <p:anim calcmode="lin" valueType="num">
                                      <p:cBhvr additive="base">
                                        <p:cTn id="13" dur="500" fill="hold"/>
                                        <p:tgtEl>
                                          <p:spTgt spid="145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5411">
                                            <p:txEl>
                                              <p:pRg st="2" end="2"/>
                                            </p:txEl>
                                          </p:spTgt>
                                        </p:tgtEl>
                                        <p:attrNameLst>
                                          <p:attrName>style.visibility</p:attrName>
                                        </p:attrNameLst>
                                      </p:cBhvr>
                                      <p:to>
                                        <p:strVal val="visible"/>
                                      </p:to>
                                    </p:set>
                                    <p:anim calcmode="lin" valueType="num">
                                      <p:cBhvr additive="base">
                                        <p:cTn id="19" dur="500" fill="hold"/>
                                        <p:tgtEl>
                                          <p:spTgt spid="145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5411">
                                            <p:txEl>
                                              <p:pRg st="3" end="3"/>
                                            </p:txEl>
                                          </p:spTgt>
                                        </p:tgtEl>
                                        <p:attrNameLst>
                                          <p:attrName>style.visibility</p:attrName>
                                        </p:attrNameLst>
                                      </p:cBhvr>
                                      <p:to>
                                        <p:strVal val="visible"/>
                                      </p:to>
                                    </p:set>
                                    <p:anim calcmode="lin" valueType="num">
                                      <p:cBhvr additive="base">
                                        <p:cTn id="25" dur="500" fill="hold"/>
                                        <p:tgtEl>
                                          <p:spTgt spid="145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5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a:t>Responding to Circumstances</a:t>
            </a:r>
          </a:p>
        </p:txBody>
      </p:sp>
      <p:sp>
        <p:nvSpPr>
          <p:cNvPr id="146435" name="Rectangle 3"/>
          <p:cNvSpPr>
            <a:spLocks noGrp="1" noChangeArrowheads="1"/>
          </p:cNvSpPr>
          <p:nvPr>
            <p:ph type="body" idx="1"/>
          </p:nvPr>
        </p:nvSpPr>
        <p:spPr/>
        <p:txBody>
          <a:bodyPr/>
          <a:lstStyle/>
          <a:p>
            <a:r>
              <a:rPr lang="en-US" altLang="en-US"/>
              <a:t>I</a:t>
            </a:r>
            <a:r>
              <a:rPr lang="en-US" altLang="en-US">
                <a:cs typeface="Arial" charset="0"/>
              </a:rPr>
              <a:t>'</a:t>
            </a:r>
            <a:r>
              <a:rPr lang="en-US" altLang="en-US"/>
              <a:t>ve been working on this problem for some years now.</a:t>
            </a:r>
          </a:p>
          <a:p>
            <a:r>
              <a:rPr lang="en-US" altLang="en-US"/>
              <a:t>I haven</a:t>
            </a:r>
            <a:r>
              <a:rPr lang="en-US" altLang="en-US">
                <a:cs typeface="Arial" charset="0"/>
              </a:rPr>
              <a:t>'</a:t>
            </a:r>
            <a:r>
              <a:rPr lang="en-US" altLang="en-US"/>
              <a:t>t had as much success as I would like…</a:t>
            </a:r>
          </a:p>
          <a:p>
            <a:r>
              <a:rPr lang="en-US" altLang="en-US"/>
              <a:t>… but I can testify that the labor involved in achieving some progress has been well worth it.</a:t>
            </a:r>
          </a:p>
        </p:txBody>
      </p:sp>
    </p:spTree>
    <p:custDataLst>
      <p:tags r:id="rId1"/>
    </p:custDataLst>
  </p:cSld>
  <p:clrMapOvr>
    <a:masterClrMapping/>
  </p:clrMapOvr>
  <p:transition advTm="157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additive="base">
                                        <p:cTn id="7"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6435">
                                            <p:txEl>
                                              <p:pRg st="1" end="1"/>
                                            </p:txEl>
                                          </p:spTgt>
                                        </p:tgtEl>
                                        <p:attrNameLst>
                                          <p:attrName>style.visibility</p:attrName>
                                        </p:attrNameLst>
                                      </p:cBhvr>
                                      <p:to>
                                        <p:strVal val="visible"/>
                                      </p:to>
                                    </p:set>
                                    <p:anim calcmode="lin" valueType="num">
                                      <p:cBhvr additive="base">
                                        <p:cTn id="13" dur="500" fill="hold"/>
                                        <p:tgtEl>
                                          <p:spTgt spid="146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6435">
                                            <p:txEl>
                                              <p:pRg st="2" end="2"/>
                                            </p:txEl>
                                          </p:spTgt>
                                        </p:tgtEl>
                                        <p:attrNameLst>
                                          <p:attrName>style.visibility</p:attrName>
                                        </p:attrNameLst>
                                      </p:cBhvr>
                                      <p:to>
                                        <p:strVal val="visible"/>
                                      </p:to>
                                    </p:set>
                                    <p:anim calcmode="lin" valueType="num">
                                      <p:cBhvr additive="base">
                                        <p:cTn id="19" dur="500" fill="hold"/>
                                        <p:tgtEl>
                                          <p:spTgt spid="146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a:t>Mismanaging our Time</a:t>
            </a:r>
          </a:p>
        </p:txBody>
      </p:sp>
      <p:sp>
        <p:nvSpPr>
          <p:cNvPr id="147459" name="Rectangle 3"/>
          <p:cNvSpPr>
            <a:spLocks noGrp="1" noChangeArrowheads="1"/>
          </p:cNvSpPr>
          <p:nvPr>
            <p:ph type="body" idx="1"/>
          </p:nvPr>
        </p:nvSpPr>
        <p:spPr/>
        <p:txBody>
          <a:bodyPr/>
          <a:lstStyle/>
          <a:p>
            <a:r>
              <a:rPr lang="en-US" altLang="en-US"/>
              <a:t>The Bible urges us to use our time well:</a:t>
            </a:r>
          </a:p>
          <a:p>
            <a:pPr lvl="1"/>
            <a:r>
              <a:rPr lang="en-US" altLang="en-US"/>
              <a:t>Jesus</a:t>
            </a:r>
            <a:r>
              <a:rPr lang="en-US" altLang="en-US">
                <a:cs typeface="Arial" charset="0"/>
              </a:rPr>
              <a:t>'</a:t>
            </a:r>
            <a:r>
              <a:rPr lang="en-US" altLang="en-US"/>
              <a:t> example: John 9:4 (NIV) As long as it is day, we must do the work of him who sent me. Night is coming, when no one can work.</a:t>
            </a:r>
          </a:p>
          <a:p>
            <a:pPr lvl="1"/>
            <a:r>
              <a:rPr lang="en-US" altLang="en-US"/>
              <a:t>Paul</a:t>
            </a:r>
            <a:r>
              <a:rPr lang="en-US" altLang="en-US">
                <a:cs typeface="Arial" charset="0"/>
              </a:rPr>
              <a:t>'</a:t>
            </a:r>
            <a:r>
              <a:rPr lang="en-US" altLang="en-US"/>
              <a:t>s admonition: 1Cor 15:58 (NIV) Therefore, my dear brothers, stand firm. Let nothing move you. Always give yourselves fully to the work of the Lord, because you know that your labor in the Lord is not in vain.  </a:t>
            </a:r>
          </a:p>
        </p:txBody>
      </p:sp>
    </p:spTree>
    <p:custDataLst>
      <p:tags r:id="rId1"/>
    </p:custDataLst>
  </p:cSld>
  <p:clrMapOvr>
    <a:masterClrMapping/>
  </p:clrMapOvr>
  <p:transition advTm="352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checkerboard(across)">
                                      <p:cBhvr>
                                        <p:cTn id="7" dur="500"/>
                                        <p:tgtEl>
                                          <p:spTgt spid="147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7459">
                                            <p:txEl>
                                              <p:pRg st="1" end="1"/>
                                            </p:txEl>
                                          </p:spTgt>
                                        </p:tgtEl>
                                        <p:attrNameLst>
                                          <p:attrName>style.visibility</p:attrName>
                                        </p:attrNameLst>
                                      </p:cBhvr>
                                      <p:to>
                                        <p:strVal val="visible"/>
                                      </p:to>
                                    </p:set>
                                    <p:animEffect transition="in" filter="checkerboard(across)">
                                      <p:cBhvr>
                                        <p:cTn id="12" dur="500"/>
                                        <p:tgtEl>
                                          <p:spTgt spid="147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7459">
                                            <p:txEl>
                                              <p:pRg st="2" end="2"/>
                                            </p:txEl>
                                          </p:spTgt>
                                        </p:tgtEl>
                                        <p:attrNameLst>
                                          <p:attrName>style.visibility</p:attrName>
                                        </p:attrNameLst>
                                      </p:cBhvr>
                                      <p:to>
                                        <p:strVal val="visible"/>
                                      </p:to>
                                    </p:set>
                                    <p:animEffect transition="in" filter="checkerboard(across)">
                                      <p:cBhvr>
                                        <p:cTn id="17" dur="500"/>
                                        <p:tgtEl>
                                          <p:spTgt spid="147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a:t>How Often We Waste Time!</a:t>
            </a:r>
          </a:p>
        </p:txBody>
      </p:sp>
      <p:sp>
        <p:nvSpPr>
          <p:cNvPr id="148483" name="Rectangle 3"/>
          <p:cNvSpPr>
            <a:spLocks noGrp="1" noChangeArrowheads="1"/>
          </p:cNvSpPr>
          <p:nvPr>
            <p:ph type="body" idx="1"/>
          </p:nvPr>
        </p:nvSpPr>
        <p:spPr/>
        <p:txBody>
          <a:bodyPr/>
          <a:lstStyle/>
          <a:p>
            <a:r>
              <a:rPr lang="en-US" altLang="en-US" sz="2800"/>
              <a:t>Doing nothing:</a:t>
            </a:r>
          </a:p>
          <a:p>
            <a:pPr lvl="1"/>
            <a:r>
              <a:rPr lang="en-US" altLang="en-US" sz="2400"/>
              <a:t>Killing time, watching TV, waiting…</a:t>
            </a:r>
          </a:p>
          <a:p>
            <a:r>
              <a:rPr lang="en-US" altLang="en-US" sz="2800"/>
              <a:t>Relaxing</a:t>
            </a:r>
          </a:p>
          <a:p>
            <a:pPr lvl="1"/>
            <a:r>
              <a:rPr lang="en-US" altLang="en-US" sz="2400"/>
              <a:t>Not wrong as such, but our society has made a fetish of </a:t>
            </a:r>
            <a:r>
              <a:rPr lang="en-US" altLang="en-US" sz="2400">
                <a:cs typeface="Arial" charset="0"/>
              </a:rPr>
              <a:t>"</a:t>
            </a:r>
            <a:r>
              <a:rPr lang="en-US" altLang="en-US" sz="2400"/>
              <a:t>you deserve a break today!</a:t>
            </a:r>
            <a:r>
              <a:rPr lang="en-US" altLang="en-US" sz="2400">
                <a:cs typeface="Arial" charset="0"/>
              </a:rPr>
              <a:t>"</a:t>
            </a:r>
          </a:p>
          <a:p>
            <a:r>
              <a:rPr lang="en-US" altLang="en-US" sz="2800"/>
              <a:t>Wishing it were some other time</a:t>
            </a:r>
          </a:p>
          <a:p>
            <a:pPr lvl="1"/>
            <a:r>
              <a:rPr lang="en-US" altLang="en-US" sz="2400"/>
              <a:t>And so not using the time we have</a:t>
            </a:r>
          </a:p>
          <a:p>
            <a:pPr lvl="1"/>
            <a:r>
              <a:rPr lang="en-US" altLang="en-US" sz="2400"/>
              <a:t>Wanting something to be over, or to come quickly.</a:t>
            </a:r>
          </a:p>
          <a:p>
            <a:pPr lvl="1"/>
            <a:r>
              <a:rPr lang="en-US" altLang="en-US" sz="2400"/>
              <a:t>Rushing thru something, so you can do what you want.</a:t>
            </a:r>
          </a:p>
        </p:txBody>
      </p:sp>
    </p:spTree>
    <p:custDataLst>
      <p:tags r:id="rId1"/>
    </p:custDataLst>
  </p:cSld>
  <p:clrMapOvr>
    <a:masterClrMapping/>
  </p:clrMapOvr>
  <p:transition advTm="442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additive="base">
                                        <p:cTn id="7" dur="500" fill="hold"/>
                                        <p:tgtEl>
                                          <p:spTgt spid="148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8483">
                                            <p:txEl>
                                              <p:pRg st="1" end="1"/>
                                            </p:txEl>
                                          </p:spTgt>
                                        </p:tgtEl>
                                        <p:attrNameLst>
                                          <p:attrName>style.visibility</p:attrName>
                                        </p:attrNameLst>
                                      </p:cBhvr>
                                      <p:to>
                                        <p:strVal val="visible"/>
                                      </p:to>
                                    </p:set>
                                    <p:anim calcmode="lin" valueType="num">
                                      <p:cBhvr additive="base">
                                        <p:cTn id="13" dur="500" fill="hold"/>
                                        <p:tgtEl>
                                          <p:spTgt spid="148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8483">
                                            <p:txEl>
                                              <p:pRg st="2" end="2"/>
                                            </p:txEl>
                                          </p:spTgt>
                                        </p:tgtEl>
                                        <p:attrNameLst>
                                          <p:attrName>style.visibility</p:attrName>
                                        </p:attrNameLst>
                                      </p:cBhvr>
                                      <p:to>
                                        <p:strVal val="visible"/>
                                      </p:to>
                                    </p:set>
                                    <p:anim calcmode="lin" valueType="num">
                                      <p:cBhvr additive="base">
                                        <p:cTn id="19" dur="500" fill="hold"/>
                                        <p:tgtEl>
                                          <p:spTgt spid="148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8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8483">
                                            <p:txEl>
                                              <p:pRg st="3" end="3"/>
                                            </p:txEl>
                                          </p:spTgt>
                                        </p:tgtEl>
                                        <p:attrNameLst>
                                          <p:attrName>style.visibility</p:attrName>
                                        </p:attrNameLst>
                                      </p:cBhvr>
                                      <p:to>
                                        <p:strVal val="visible"/>
                                      </p:to>
                                    </p:set>
                                    <p:anim calcmode="lin" valueType="num">
                                      <p:cBhvr additive="base">
                                        <p:cTn id="25" dur="500" fill="hold"/>
                                        <p:tgtEl>
                                          <p:spTgt spid="148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8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8483">
                                            <p:txEl>
                                              <p:pRg st="4" end="4"/>
                                            </p:txEl>
                                          </p:spTgt>
                                        </p:tgtEl>
                                        <p:attrNameLst>
                                          <p:attrName>style.visibility</p:attrName>
                                        </p:attrNameLst>
                                      </p:cBhvr>
                                      <p:to>
                                        <p:strVal val="visible"/>
                                      </p:to>
                                    </p:set>
                                    <p:anim calcmode="lin" valueType="num">
                                      <p:cBhvr additive="base">
                                        <p:cTn id="31" dur="500" fill="hold"/>
                                        <p:tgtEl>
                                          <p:spTgt spid="148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8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8483">
                                            <p:txEl>
                                              <p:pRg st="5" end="5"/>
                                            </p:txEl>
                                          </p:spTgt>
                                        </p:tgtEl>
                                        <p:attrNameLst>
                                          <p:attrName>style.visibility</p:attrName>
                                        </p:attrNameLst>
                                      </p:cBhvr>
                                      <p:to>
                                        <p:strVal val="visible"/>
                                      </p:to>
                                    </p:set>
                                    <p:anim calcmode="lin" valueType="num">
                                      <p:cBhvr additive="base">
                                        <p:cTn id="37" dur="500" fill="hold"/>
                                        <p:tgtEl>
                                          <p:spTgt spid="1484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84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8483">
                                            <p:txEl>
                                              <p:pRg st="6" end="6"/>
                                            </p:txEl>
                                          </p:spTgt>
                                        </p:tgtEl>
                                        <p:attrNameLst>
                                          <p:attrName>style.visibility</p:attrName>
                                        </p:attrNameLst>
                                      </p:cBhvr>
                                      <p:to>
                                        <p:strVal val="visible"/>
                                      </p:to>
                                    </p:set>
                                    <p:anim calcmode="lin" valueType="num">
                                      <p:cBhvr additive="base">
                                        <p:cTn id="43" dur="500" fill="hold"/>
                                        <p:tgtEl>
                                          <p:spTgt spid="1484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84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8483">
                                            <p:txEl>
                                              <p:pRg st="7" end="7"/>
                                            </p:txEl>
                                          </p:spTgt>
                                        </p:tgtEl>
                                        <p:attrNameLst>
                                          <p:attrName>style.visibility</p:attrName>
                                        </p:attrNameLst>
                                      </p:cBhvr>
                                      <p:to>
                                        <p:strVal val="visible"/>
                                      </p:to>
                                    </p:set>
                                    <p:anim calcmode="lin" valueType="num">
                                      <p:cBhvr additive="base">
                                        <p:cTn id="49" dur="500" fill="hold"/>
                                        <p:tgtEl>
                                          <p:spTgt spid="14848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84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Grp="1" noChangeArrowheads="1"/>
          </p:cNvSpPr>
          <p:nvPr>
            <p:ph type="ctrTitle"/>
          </p:nvPr>
        </p:nvSpPr>
        <p:spPr>
          <a:xfrm>
            <a:off x="533400" y="3810000"/>
            <a:ext cx="6934200" cy="866775"/>
          </a:xfrm>
        </p:spPr>
        <p:txBody>
          <a:bodyPr/>
          <a:lstStyle/>
          <a:p>
            <a:r>
              <a:rPr lang="en-US" altLang="en-US" sz="4400"/>
              <a:t>God wants us to let him be Lord of our time</a:t>
            </a:r>
          </a:p>
        </p:txBody>
      </p:sp>
      <p:sp>
        <p:nvSpPr>
          <p:cNvPr id="151557"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73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anim calcmode="lin" valueType="num">
                                      <p:cBhvr>
                                        <p:cTn id="7" dur="500" fill="hold"/>
                                        <p:tgtEl>
                                          <p:spTgt spid="151556"/>
                                        </p:tgtEl>
                                        <p:attrNameLst>
                                          <p:attrName>ppt_w</p:attrName>
                                        </p:attrNameLst>
                                      </p:cBhvr>
                                      <p:tavLst>
                                        <p:tav tm="0">
                                          <p:val>
                                            <p:fltVal val="0"/>
                                          </p:val>
                                        </p:tav>
                                        <p:tav tm="100000">
                                          <p:val>
                                            <p:strVal val="#ppt_w"/>
                                          </p:val>
                                        </p:tav>
                                      </p:tavLst>
                                    </p:anim>
                                    <p:anim calcmode="lin" valueType="num">
                                      <p:cBhvr>
                                        <p:cTn id="8" dur="500" fill="hold"/>
                                        <p:tgtEl>
                                          <p:spTgt spid="1515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ltLang="en-US"/>
              <a:t>God as Lord of our Time</a:t>
            </a:r>
          </a:p>
        </p:txBody>
      </p:sp>
      <p:sp>
        <p:nvSpPr>
          <p:cNvPr id="153603" name="Rectangle 3"/>
          <p:cNvSpPr>
            <a:spLocks noGrp="1" noChangeArrowheads="1"/>
          </p:cNvSpPr>
          <p:nvPr>
            <p:ph type="body" idx="1"/>
          </p:nvPr>
        </p:nvSpPr>
        <p:spPr/>
        <p:txBody>
          <a:bodyPr/>
          <a:lstStyle/>
          <a:p>
            <a:r>
              <a:rPr lang="en-US" altLang="en-US"/>
              <a:t>He already is!</a:t>
            </a:r>
          </a:p>
          <a:p>
            <a:pPr lvl="1"/>
            <a:r>
              <a:rPr lang="en-US" altLang="en-US"/>
              <a:t>Isaiah 46:9 (NIV) Remember the former things, those of long ago; I am God, and there is no other; I am God, and there is none like me. 10 I make known the end from the beginning, from ancient times, what is still to come. I say: My purpose will stand, and I will do all that I please. </a:t>
            </a:r>
          </a:p>
          <a:p>
            <a:pPr lvl="1"/>
            <a:r>
              <a:rPr lang="en-US" altLang="en-US"/>
              <a:t>Parable of Farmer in Airplane</a:t>
            </a:r>
          </a:p>
        </p:txBody>
      </p:sp>
    </p:spTree>
    <p:custDataLst>
      <p:tags r:id="rId1"/>
    </p:custDataLst>
  </p:cSld>
  <p:clrMapOvr>
    <a:masterClrMapping/>
  </p:clrMapOvr>
  <p:transition advTm="1529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checkerboard(across)">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checkerboard(across)">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checkerboard(across)">
                                      <p:cBhvr>
                                        <p:cTn id="17" dur="500"/>
                                        <p:tgtEl>
                                          <p:spTgt spid="153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en-US"/>
              <a:t>God as Lord of our Time</a:t>
            </a:r>
          </a:p>
        </p:txBody>
      </p:sp>
      <p:sp>
        <p:nvSpPr>
          <p:cNvPr id="154627" name="Rectangle 3"/>
          <p:cNvSpPr>
            <a:spLocks noGrp="1" noChangeArrowheads="1"/>
          </p:cNvSpPr>
          <p:nvPr>
            <p:ph type="body" idx="1"/>
          </p:nvPr>
        </p:nvSpPr>
        <p:spPr/>
        <p:txBody>
          <a:bodyPr/>
          <a:lstStyle/>
          <a:p>
            <a:r>
              <a:rPr lang="en-US" altLang="en-US"/>
              <a:t>We need to acknowledge His control:</a:t>
            </a:r>
          </a:p>
          <a:p>
            <a:pPr lvl="1"/>
            <a:r>
              <a:rPr lang="en-US" altLang="en-US"/>
              <a:t>Psalm 31:14 (NIV) But I trust in you, O LORD; I say, "You are my God." 15 My times are in your hands; deliver me from my enemies and from those who pursue me. </a:t>
            </a:r>
          </a:p>
          <a:p>
            <a:r>
              <a:rPr lang="en-US" altLang="en-US"/>
              <a:t>We need to have time for others, not letting our agenda overrule God</a:t>
            </a:r>
            <a:r>
              <a:rPr lang="en-US" altLang="en-US">
                <a:cs typeface="Arial" charset="0"/>
              </a:rPr>
              <a:t>'</a:t>
            </a:r>
            <a:r>
              <a:rPr lang="en-US" altLang="en-US"/>
              <a:t>s providential dealings.</a:t>
            </a:r>
          </a:p>
        </p:txBody>
      </p:sp>
    </p:spTree>
    <p:custDataLst>
      <p:tags r:id="rId1"/>
    </p:custDataLst>
  </p:cSld>
  <p:clrMapOvr>
    <a:masterClrMapping/>
  </p:clrMapOvr>
  <p:transition advTm="282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additive="base">
                                        <p:cTn id="7" dur="5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4627">
                                            <p:txEl>
                                              <p:pRg st="1" end="1"/>
                                            </p:txEl>
                                          </p:spTgt>
                                        </p:tgtEl>
                                        <p:attrNameLst>
                                          <p:attrName>style.visibility</p:attrName>
                                        </p:attrNameLst>
                                      </p:cBhvr>
                                      <p:to>
                                        <p:strVal val="visible"/>
                                      </p:to>
                                    </p:set>
                                    <p:anim calcmode="lin" valueType="num">
                                      <p:cBhvr additive="base">
                                        <p:cTn id="13" dur="5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4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4627">
                                            <p:txEl>
                                              <p:pRg st="2" end="2"/>
                                            </p:txEl>
                                          </p:spTgt>
                                        </p:tgtEl>
                                        <p:attrNameLst>
                                          <p:attrName>style.visibility</p:attrName>
                                        </p:attrNameLst>
                                      </p:cBhvr>
                                      <p:to>
                                        <p:strVal val="visible"/>
                                      </p:to>
                                    </p:set>
                                    <p:anim calcmode="lin" valueType="num">
                                      <p:cBhvr additive="base">
                                        <p:cTn id="19" dur="5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4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8|4.1"/>
</p:tagLst>
</file>

<file path=ppt/tags/tag10.xml><?xml version="1.0" encoding="utf-8"?>
<p:tagLst xmlns:a="http://schemas.openxmlformats.org/drawingml/2006/main" xmlns:r="http://schemas.openxmlformats.org/officeDocument/2006/relationships" xmlns:p="http://schemas.openxmlformats.org/presentationml/2006/main">
  <p:tag name="TIMING" val="|0.3|6.5|16.3|14.1|29.6"/>
</p:tagLst>
</file>

<file path=ppt/tags/tag11.xml><?xml version="1.0" encoding="utf-8"?>
<p:tagLst xmlns:a="http://schemas.openxmlformats.org/drawingml/2006/main" xmlns:r="http://schemas.openxmlformats.org/officeDocument/2006/relationships" xmlns:p="http://schemas.openxmlformats.org/presentationml/2006/main">
  <p:tag name="TIMING" val="|0.6|6.1|60.9|31.7"/>
</p:tagLst>
</file>

<file path=ppt/tags/tag12.xml><?xml version="1.0" encoding="utf-8"?>
<p:tagLst xmlns:a="http://schemas.openxmlformats.org/drawingml/2006/main" xmlns:r="http://schemas.openxmlformats.org/officeDocument/2006/relationships" xmlns:p="http://schemas.openxmlformats.org/presentationml/2006/main">
  <p:tag name="TIMING" val="|5.6|38.6|18.3"/>
</p:tagLst>
</file>

<file path=ppt/tags/tag13.xml><?xml version="1.0" encoding="utf-8"?>
<p:tagLst xmlns:a="http://schemas.openxmlformats.org/drawingml/2006/main" xmlns:r="http://schemas.openxmlformats.org/officeDocument/2006/relationships" xmlns:p="http://schemas.openxmlformats.org/presentationml/2006/main">
  <p:tag name="TIMING" val="|0.4|28.2"/>
</p:tagLst>
</file>

<file path=ppt/tags/tag14.xml><?xml version="1.0" encoding="utf-8"?>
<p:tagLst xmlns:a="http://schemas.openxmlformats.org/drawingml/2006/main" xmlns:r="http://schemas.openxmlformats.org/officeDocument/2006/relationships" xmlns:p="http://schemas.openxmlformats.org/presentationml/2006/main">
  <p:tag name="TIMING" val="|0.3|34.5"/>
</p:tagLst>
</file>

<file path=ppt/tags/tag15.xml><?xml version="1.0" encoding="utf-8"?>
<p:tagLst xmlns:a="http://schemas.openxmlformats.org/drawingml/2006/main" xmlns:r="http://schemas.openxmlformats.org/officeDocument/2006/relationships" xmlns:p="http://schemas.openxmlformats.org/presentationml/2006/main">
  <p:tag name="TIMING" val="|1.7|4.3|23.2"/>
</p:tagLst>
</file>

<file path=ppt/tags/tag16.xml><?xml version="1.0" encoding="utf-8"?>
<p:tagLst xmlns:a="http://schemas.openxmlformats.org/drawingml/2006/main" xmlns:r="http://schemas.openxmlformats.org/officeDocument/2006/relationships" xmlns:p="http://schemas.openxmlformats.org/presentationml/2006/main">
  <p:tag name="TIMING" val="|7.8|6.8|14.9"/>
</p:tagLst>
</file>

<file path=ppt/tags/tag17.xml><?xml version="1.0" encoding="utf-8"?>
<p:tagLst xmlns:a="http://schemas.openxmlformats.org/drawingml/2006/main" xmlns:r="http://schemas.openxmlformats.org/officeDocument/2006/relationships" xmlns:p="http://schemas.openxmlformats.org/presentationml/2006/main">
  <p:tag name="TIMING" val="|5.4"/>
</p:tagLst>
</file>

<file path=ppt/tags/tag18.xml><?xml version="1.0" encoding="utf-8"?>
<p:tagLst xmlns:a="http://schemas.openxmlformats.org/drawingml/2006/main" xmlns:r="http://schemas.openxmlformats.org/officeDocument/2006/relationships" xmlns:p="http://schemas.openxmlformats.org/presentationml/2006/main">
  <p:tag name="TIMING" val="|1.2|3.9|21.5"/>
</p:tagLst>
</file>

<file path=ppt/tags/tag19.xml><?xml version="1.0" encoding="utf-8"?>
<p:tagLst xmlns:a="http://schemas.openxmlformats.org/drawingml/2006/main" xmlns:r="http://schemas.openxmlformats.org/officeDocument/2006/relationships" xmlns:p="http://schemas.openxmlformats.org/presentationml/2006/main">
  <p:tag name="TIMING" val="|1.6|7.3|3.6"/>
</p:tagLst>
</file>

<file path=ppt/tags/tag2.xml><?xml version="1.0" encoding="utf-8"?>
<p:tagLst xmlns:a="http://schemas.openxmlformats.org/drawingml/2006/main" xmlns:r="http://schemas.openxmlformats.org/officeDocument/2006/relationships" xmlns:p="http://schemas.openxmlformats.org/presentationml/2006/main">
  <p:tag name="TIMING" val="|5.2|3.2|2.8|2.8|4|2.4|2.4"/>
</p:tagLst>
</file>

<file path=ppt/tags/tag20.xml><?xml version="1.0" encoding="utf-8"?>
<p:tagLst xmlns:a="http://schemas.openxmlformats.org/drawingml/2006/main" xmlns:r="http://schemas.openxmlformats.org/officeDocument/2006/relationships" xmlns:p="http://schemas.openxmlformats.org/presentationml/2006/main">
  <p:tag name="TIMING" val="|0.3"/>
</p:tagLst>
</file>

<file path=ppt/tags/tag3.xml><?xml version="1.0" encoding="utf-8"?>
<p:tagLst xmlns:a="http://schemas.openxmlformats.org/drawingml/2006/main" xmlns:r="http://schemas.openxmlformats.org/officeDocument/2006/relationships" xmlns:p="http://schemas.openxmlformats.org/presentationml/2006/main">
  <p:tag name="TIMING" val="|0.7|5.4|5.4|10.1"/>
</p:tagLst>
</file>

<file path=ppt/tags/tag4.xml><?xml version="1.0" encoding="utf-8"?>
<p:tagLst xmlns:a="http://schemas.openxmlformats.org/drawingml/2006/main" xmlns:r="http://schemas.openxmlformats.org/officeDocument/2006/relationships" xmlns:p="http://schemas.openxmlformats.org/presentationml/2006/main">
  <p:tag name="TIMING" val="|0.7|5.3|2.3"/>
</p:tagLst>
</file>

<file path=ppt/tags/tag5.xml><?xml version="1.0" encoding="utf-8"?>
<p:tagLst xmlns:a="http://schemas.openxmlformats.org/drawingml/2006/main" xmlns:r="http://schemas.openxmlformats.org/officeDocument/2006/relationships" xmlns:p="http://schemas.openxmlformats.org/presentationml/2006/main">
  <p:tag name="TIMING" val="|4.6|2.8|12.9"/>
</p:tagLst>
</file>

<file path=ppt/tags/tag6.xml><?xml version="1.0" encoding="utf-8"?>
<p:tagLst xmlns:a="http://schemas.openxmlformats.org/drawingml/2006/main" xmlns:r="http://schemas.openxmlformats.org/officeDocument/2006/relationships" xmlns:p="http://schemas.openxmlformats.org/presentationml/2006/main">
  <p:tag name="TIMING" val="|3.2|2.9|8.5|2.1|9.8|4.5|2.6|5.3"/>
</p:tagLst>
</file>

<file path=ppt/tags/tag7.xml><?xml version="1.0" encoding="utf-8"?>
<p:tagLst xmlns:a="http://schemas.openxmlformats.org/drawingml/2006/main" xmlns:r="http://schemas.openxmlformats.org/officeDocument/2006/relationships" xmlns:p="http://schemas.openxmlformats.org/presentationml/2006/main">
  <p:tag name="TIMING" val="|0.4"/>
</p:tagLst>
</file>

<file path=ppt/tags/tag8.xml><?xml version="1.0" encoding="utf-8"?>
<p:tagLst xmlns:a="http://schemas.openxmlformats.org/drawingml/2006/main" xmlns:r="http://schemas.openxmlformats.org/officeDocument/2006/relationships" xmlns:p="http://schemas.openxmlformats.org/presentationml/2006/main">
  <p:tag name="TIMING" val="|4.6|4.1|26"/>
</p:tagLst>
</file>

<file path=ppt/tags/tag9.xml><?xml version="1.0" encoding="utf-8"?>
<p:tagLst xmlns:a="http://schemas.openxmlformats.org/drawingml/2006/main" xmlns:r="http://schemas.openxmlformats.org/officeDocument/2006/relationships" xmlns:p="http://schemas.openxmlformats.org/presentationml/2006/main">
  <p:tag name="TIMING" val="|1.1|4.3|13.8"/>
</p:tagLst>
</file>

<file path=ppt/theme/theme1.xml><?xml version="1.0" encoding="utf-8"?>
<a:theme xmlns:a="http://schemas.openxmlformats.org/drawingml/2006/main" name="Time management design template">
  <a:themeElements>
    <a:clrScheme name="Time management design template 1">
      <a:dk1>
        <a:srgbClr val="003366"/>
      </a:dk1>
      <a:lt1>
        <a:srgbClr val="FFFFFF"/>
      </a:lt1>
      <a:dk2>
        <a:srgbClr val="003366"/>
      </a:dk2>
      <a:lt2>
        <a:srgbClr val="220011"/>
      </a:lt2>
      <a:accent1>
        <a:srgbClr val="009900"/>
      </a:accent1>
      <a:accent2>
        <a:srgbClr val="336699"/>
      </a:accent2>
      <a:accent3>
        <a:srgbClr val="FFFFFF"/>
      </a:accent3>
      <a:accent4>
        <a:srgbClr val="002A56"/>
      </a:accent4>
      <a:accent5>
        <a:srgbClr val="AACAAA"/>
      </a:accent5>
      <a:accent6>
        <a:srgbClr val="2D5C8A"/>
      </a:accent6>
      <a:hlink>
        <a:srgbClr val="00CC99"/>
      </a:hlink>
      <a:folHlink>
        <a:srgbClr val="0099FF"/>
      </a:folHlink>
    </a:clrScheme>
    <a:fontScheme name="Time management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ime management design template 1">
        <a:dk1>
          <a:srgbClr val="003366"/>
        </a:dk1>
        <a:lt1>
          <a:srgbClr val="FFFFFF"/>
        </a:lt1>
        <a:dk2>
          <a:srgbClr val="003366"/>
        </a:dk2>
        <a:lt2>
          <a:srgbClr val="220011"/>
        </a:lt2>
        <a:accent1>
          <a:srgbClr val="009900"/>
        </a:accent1>
        <a:accent2>
          <a:srgbClr val="336699"/>
        </a:accent2>
        <a:accent3>
          <a:srgbClr val="FFFFFF"/>
        </a:accent3>
        <a:accent4>
          <a:srgbClr val="002A56"/>
        </a:accent4>
        <a:accent5>
          <a:srgbClr val="AACAAA"/>
        </a:accent5>
        <a:accent6>
          <a:srgbClr val="2D5C8A"/>
        </a:accent6>
        <a:hlink>
          <a:srgbClr val="00CC99"/>
        </a:hlink>
        <a:folHlink>
          <a:srgbClr val="00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Time management design template</Template>
  <TotalTime>118</TotalTime>
  <Words>1421</Words>
  <Application>Microsoft Office PowerPoint</Application>
  <PresentationFormat>On-screen Show (4:3)</PresentationFormat>
  <Paragraphs>81</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Time management design template</vt:lpstr>
      <vt:lpstr>Time Management,  God's Way</vt:lpstr>
      <vt:lpstr>Responding to Circumstances</vt:lpstr>
      <vt:lpstr>Responding to Circumstances</vt:lpstr>
      <vt:lpstr>Responding to Circumstances</vt:lpstr>
      <vt:lpstr>Mismanaging our Time</vt:lpstr>
      <vt:lpstr>How Often We Waste Time!</vt:lpstr>
      <vt:lpstr>God wants us to let him be Lord of our time</vt:lpstr>
      <vt:lpstr>God as Lord of our Time</vt:lpstr>
      <vt:lpstr>God as Lord of our Time</vt:lpstr>
      <vt:lpstr>God as Lord of our Time</vt:lpstr>
      <vt:lpstr>God as Lord of our Time</vt:lpstr>
      <vt:lpstr>We need to rejoice in God's timing</vt:lpstr>
      <vt:lpstr>We need to rejoice in God's timing</vt:lpstr>
      <vt:lpstr>We need to rejoice in God's timing</vt:lpstr>
      <vt:lpstr>We Need to Labor Faithfully</vt:lpstr>
      <vt:lpstr>To Do This,  We Need to Trust God</vt:lpstr>
      <vt:lpstr>We Need to Trust Him  for All Our Needs</vt:lpstr>
      <vt:lpstr>Trusting Him Means…</vt:lpstr>
      <vt:lpstr>Conclusions</vt:lpstr>
      <vt:lpstr>Don't Waste the Time God Has Entrusted You With!</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Management,  God’s Way</dc:title>
  <dc:creator>rnewman</dc:creator>
  <cp:lastModifiedBy>Newman</cp:lastModifiedBy>
  <cp:revision>57</cp:revision>
  <dcterms:created xsi:type="dcterms:W3CDTF">2007-09-11T14:47:11Z</dcterms:created>
  <dcterms:modified xsi:type="dcterms:W3CDTF">2015-07-09T15:28:27Z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TC011408381033</vt:lpwstr>
  </property>
</Properties>
</file>