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68" r:id="rId17"/>
    <p:sldId id="273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99AC963-27E6-48D4-A07C-CB270A8800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942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E3C79-F89B-4AB4-906F-2A552887D6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5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C8F4C-6980-4B11-9217-87DBF601CF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071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3809E-D9A8-4B3A-8DE1-8DCF9E703A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84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B8B7F-8CBE-4CCF-B4D6-4F751BC5E0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553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DF3A5-60D7-4AC8-BAC6-F939879455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451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3FEE5-1E8A-47F4-8E4D-AECA4866DC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997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FEB7C-4BAD-417E-8B14-B72E0A07F6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78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F4294-D9AF-4B6A-A0CC-63227C4089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759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5412E-FD6F-446D-B11C-1DB9A96817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50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F821F-372A-47AA-BB66-F2ACEFB589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443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9CC87-A2E1-4FA9-ABEC-D030280CCC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50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ECDB753-B36E-4FBE-8CCD-C1DEC35E50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Targets"/>
          <p:cNvPicPr>
            <a:picLocks noChangeAspect="1" noChangeArrowheads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8"/>
          <a:stretch>
            <a:fillRect/>
          </a:stretch>
        </p:blipFill>
        <p:spPr bwMode="auto">
          <a:xfrm>
            <a:off x="-304800" y="-39688"/>
            <a:ext cx="9601200" cy="69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4648200" cy="1470025"/>
          </a:xfrm>
        </p:spPr>
        <p:txBody>
          <a:bodyPr/>
          <a:lstStyle/>
          <a:p>
            <a:pPr eaLnBrk="1" hangingPunct="1"/>
            <a:r>
              <a:rPr lang="en-US" altLang="en-US" sz="5400" smtClean="0"/>
              <a:t>Substitutes for Sanctification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10200" y="3886200"/>
            <a:ext cx="37338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Robert C. Newman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Cartoons by James I. Newman</a:t>
            </a:r>
          </a:p>
        </p:txBody>
      </p:sp>
      <p:pic>
        <p:nvPicPr>
          <p:cNvPr id="4" name="SubstitutesSanctification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62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07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Joy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086600" cy="4191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suggestions for “Love” (above) will probably do the trick here.</a:t>
            </a:r>
          </a:p>
          <a:p>
            <a:pPr eaLnBrk="1" hangingPunct="1"/>
            <a:r>
              <a:rPr lang="en-US" altLang="en-US" sz="2800" smtClean="0"/>
              <a:t>You do need to be careful to try &amp; stick to:</a:t>
            </a:r>
          </a:p>
          <a:p>
            <a:pPr lvl="1" eaLnBrk="1" hangingPunct="1"/>
            <a:r>
              <a:rPr lang="en-US" altLang="en-US" sz="2400" smtClean="0"/>
              <a:t>Pleasant surroundings</a:t>
            </a:r>
          </a:p>
          <a:p>
            <a:pPr lvl="1" eaLnBrk="1" hangingPunct="1"/>
            <a:r>
              <a:rPr lang="en-US" altLang="en-US" sz="2400" smtClean="0"/>
              <a:t>Pleasant people</a:t>
            </a:r>
          </a:p>
          <a:p>
            <a:pPr lvl="1" eaLnBrk="1" hangingPunct="1"/>
            <a:r>
              <a:rPr lang="en-US" altLang="en-US" sz="2400" smtClean="0"/>
              <a:t>Comfortable circumstances</a:t>
            </a:r>
          </a:p>
          <a:p>
            <a:pPr eaLnBrk="1" hangingPunct="1"/>
            <a:r>
              <a:rPr lang="en-US" altLang="en-US" sz="2800" smtClean="0"/>
              <a:t>It’s too tough to be joyful in difficult situations.</a:t>
            </a:r>
          </a:p>
        </p:txBody>
      </p:sp>
    </p:spTree>
    <p:custDataLst>
      <p:tags r:id="rId1"/>
    </p:custDataLst>
  </p:cSld>
  <p:clrMapOvr>
    <a:masterClrMapping/>
  </p:clrMapOvr>
  <p:transition advTm="189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Peace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Both the suggestions under “Love” and “Joy” should prove helpful here.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Try to avoid controversy…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Or if that doesn’t work, ignore it.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Don’t think of people in the categories “saved” and “unsaved.”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Or if you do, stay away from the latter.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Don’t think about the troubles other Christians are facing.</a:t>
            </a:r>
          </a:p>
        </p:txBody>
      </p:sp>
    </p:spTree>
    <p:custDataLst>
      <p:tags r:id="rId1"/>
    </p:custDataLst>
  </p:cSld>
  <p:clrMapOvr>
    <a:masterClrMapping/>
  </p:clrMapOvr>
  <p:transition advTm="290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Patience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This is hard to fake, so stay away from circumstances where this is needed.</a:t>
            </a:r>
          </a:p>
          <a:p>
            <a:pPr eaLnBrk="1" hangingPunct="1"/>
            <a:r>
              <a:rPr lang="en-US" altLang="en-US" smtClean="0"/>
              <a:t>You aren’t required to be patient…</a:t>
            </a:r>
          </a:p>
          <a:p>
            <a:pPr lvl="1" eaLnBrk="1" hangingPunct="1"/>
            <a:r>
              <a:rPr lang="en-US" altLang="en-US" smtClean="0"/>
              <a:t>When dealing with nasty people</a:t>
            </a:r>
          </a:p>
          <a:p>
            <a:pPr lvl="1" eaLnBrk="1" hangingPunct="1"/>
            <a:r>
              <a:rPr lang="en-US" altLang="en-US" smtClean="0"/>
              <a:t>Where matters of principle are involved.</a:t>
            </a:r>
          </a:p>
          <a:p>
            <a:pPr eaLnBrk="1" hangingPunct="1"/>
            <a:r>
              <a:rPr lang="en-US" altLang="en-US" smtClean="0"/>
              <a:t>Make sure the offender knows that you are “long-suffering.”</a:t>
            </a:r>
          </a:p>
        </p:txBody>
      </p:sp>
    </p:spTree>
    <p:custDataLst>
      <p:tags r:id="rId1"/>
    </p:custDataLst>
  </p:cSld>
  <p:clrMapOvr>
    <a:masterClrMapping/>
  </p:clrMapOvr>
  <p:transition advTm="256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Kindness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Like “Love,” you may use the practice of kindness as an excuse for not rebuking sin…</a:t>
            </a:r>
          </a:p>
          <a:p>
            <a:pPr lvl="1" eaLnBrk="1" hangingPunct="1"/>
            <a:r>
              <a:rPr lang="en-US" altLang="en-US" smtClean="0"/>
              <a:t>At least in certain areas.</a:t>
            </a:r>
          </a:p>
          <a:p>
            <a:pPr lvl="1" eaLnBrk="1" hangingPunct="1"/>
            <a:r>
              <a:rPr lang="en-US" altLang="en-US" smtClean="0"/>
              <a:t>Remember “judge not,” unless someone really deserves it.</a:t>
            </a:r>
          </a:p>
          <a:p>
            <a:pPr eaLnBrk="1" hangingPunct="1"/>
            <a:endParaRPr lang="en-US" altLang="en-US" smtClean="0"/>
          </a:p>
        </p:txBody>
      </p:sp>
    </p:spTree>
    <p:custDataLst>
      <p:tags r:id="rId1"/>
    </p:custDataLst>
  </p:cSld>
  <p:clrMapOvr>
    <a:masterClrMapping/>
  </p:clrMapOvr>
  <p:transition advTm="144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Goodness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This means being more holy according to the general principles sketched in those panels above labelled “In General.”</a:t>
            </a:r>
          </a:p>
          <a:p>
            <a:pPr eaLnBrk="1" hangingPunct="1"/>
            <a:r>
              <a:rPr lang="en-US" altLang="en-US" smtClean="0"/>
              <a:t>We shouldn’t tell others how good we are, but we can show them by:</a:t>
            </a:r>
          </a:p>
          <a:p>
            <a:pPr lvl="1" eaLnBrk="1" hangingPunct="1"/>
            <a:r>
              <a:rPr lang="en-US" altLang="en-US" smtClean="0"/>
              <a:t>Being an obvious example</a:t>
            </a:r>
          </a:p>
          <a:p>
            <a:pPr lvl="1" eaLnBrk="1" hangingPunct="1"/>
            <a:r>
              <a:rPr lang="en-US" altLang="en-US" smtClean="0"/>
              <a:t>Pointing out the faults of others</a:t>
            </a:r>
          </a:p>
          <a:p>
            <a:pPr lvl="1" eaLnBrk="1" hangingPunct="1"/>
            <a:r>
              <a:rPr lang="en-US" altLang="en-US" smtClean="0"/>
              <a:t>Giving free advice</a:t>
            </a:r>
          </a:p>
        </p:txBody>
      </p:sp>
    </p:spTree>
    <p:custDataLst>
      <p:tags r:id="rId1"/>
    </p:custDataLst>
  </p:cSld>
  <p:clrMapOvr>
    <a:masterClrMapping/>
  </p:clrMapOvr>
  <p:transition advTm="231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Faith, Faithfulness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eaLnBrk="1" hangingPunct="1"/>
            <a:r>
              <a:rPr lang="en-US" altLang="en-US" smtClean="0"/>
              <a:t>Sometimes translated “faith”</a:t>
            </a:r>
          </a:p>
          <a:p>
            <a:pPr lvl="1" eaLnBrk="1" hangingPunct="1"/>
            <a:r>
              <a:rPr lang="en-US" altLang="en-US" smtClean="0"/>
              <a:t>What others should have in what you say</a:t>
            </a:r>
          </a:p>
          <a:p>
            <a:pPr lvl="1" eaLnBrk="1" hangingPunct="1"/>
            <a:r>
              <a:rPr lang="en-US" altLang="en-US" smtClean="0"/>
              <a:t>A device to avoid:</a:t>
            </a:r>
          </a:p>
          <a:p>
            <a:pPr lvl="2" eaLnBrk="1" hangingPunct="1"/>
            <a:r>
              <a:rPr lang="en-US" altLang="en-US" smtClean="0"/>
              <a:t>Planning (I did it by faith)</a:t>
            </a:r>
          </a:p>
          <a:p>
            <a:pPr lvl="2" eaLnBrk="1" hangingPunct="1"/>
            <a:r>
              <a:rPr lang="en-US" altLang="en-US" smtClean="0"/>
              <a:t>Obedience (The Spirit led me…)</a:t>
            </a:r>
          </a:p>
          <a:p>
            <a:pPr eaLnBrk="1" hangingPunct="1"/>
            <a:r>
              <a:rPr lang="en-US" altLang="en-US" smtClean="0"/>
              <a:t>If translated “faithfulness”</a:t>
            </a:r>
          </a:p>
          <a:p>
            <a:pPr lvl="1" eaLnBrk="1" hangingPunct="1"/>
            <a:r>
              <a:rPr lang="en-US" altLang="en-US" smtClean="0"/>
              <a:t>Loyalty to leadership whatever they are doing</a:t>
            </a:r>
          </a:p>
          <a:p>
            <a:pPr lvl="1" eaLnBrk="1" hangingPunct="1"/>
            <a:r>
              <a:rPr lang="en-US" altLang="en-US" smtClean="0"/>
              <a:t>My group, right or wrong</a:t>
            </a:r>
          </a:p>
          <a:p>
            <a:pPr lvl="1" eaLnBrk="1" hangingPunct="1"/>
            <a:r>
              <a:rPr lang="en-US" altLang="en-US" smtClean="0"/>
              <a:t>Not needed if they disagree with you</a:t>
            </a:r>
          </a:p>
        </p:txBody>
      </p:sp>
    </p:spTree>
    <p:custDataLst>
      <p:tags r:id="rId1"/>
    </p:custDataLst>
  </p:cSld>
  <p:clrMapOvr>
    <a:masterClrMapping/>
  </p:clrMapOvr>
  <p:transition advTm="434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Gentleness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315200" cy="45259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altLang="en-US" smtClean="0"/>
              <a:t>Traditionally “meekness”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en-US" smtClean="0"/>
              <a:t>Not to be applied to your understanding of Scripture, since you are illuminated by the Holy Spirit, and thus “spiritual”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en-US" smtClean="0"/>
              <a:t>Taking a backseat to obvious superiors, unless they are trying to muscle in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en-US" smtClean="0"/>
              <a:t>Giving in if the other person is too strong</a:t>
            </a:r>
          </a:p>
        </p:txBody>
      </p:sp>
    </p:spTree>
    <p:custDataLst>
      <p:tags r:id="rId1"/>
    </p:custDataLst>
  </p:cSld>
  <p:clrMapOvr>
    <a:masterClrMapping/>
  </p:clrMapOvr>
  <p:transition advTm="307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Gentleness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Allows bragging about:</a:t>
            </a:r>
          </a:p>
          <a:p>
            <a:pPr lvl="1" eaLnBrk="1" hangingPunct="1"/>
            <a:r>
              <a:rPr lang="en-US" altLang="en-US" smtClean="0"/>
              <a:t>Growing up in poverty</a:t>
            </a:r>
          </a:p>
          <a:p>
            <a:pPr lvl="1" eaLnBrk="1" hangingPunct="1"/>
            <a:r>
              <a:rPr lang="en-US" altLang="en-US" smtClean="0"/>
              <a:t>Your earlier life of sin</a:t>
            </a:r>
          </a:p>
          <a:p>
            <a:pPr lvl="1" eaLnBrk="1" hangingPunct="1"/>
            <a:r>
              <a:rPr lang="en-US" altLang="en-US" smtClean="0"/>
              <a:t>Lack of education</a:t>
            </a:r>
          </a:p>
          <a:p>
            <a:pPr lvl="1" eaLnBrk="1" hangingPunct="1"/>
            <a:r>
              <a:rPr lang="en-US" altLang="en-US" smtClean="0"/>
              <a:t>How you interpret Scripture w/o human aid</a:t>
            </a:r>
          </a:p>
          <a:p>
            <a:pPr lvl="1" eaLnBrk="1" hangingPunct="1"/>
            <a:r>
              <a:rPr lang="en-US" altLang="en-US" smtClean="0"/>
              <a:t>Your parents who were… </a:t>
            </a:r>
          </a:p>
          <a:p>
            <a:pPr lvl="2" eaLnBrk="1" hangingPunct="1"/>
            <a:r>
              <a:rPr lang="en-US" altLang="en-US" smtClean="0"/>
              <a:t>Christians</a:t>
            </a:r>
          </a:p>
          <a:p>
            <a:pPr lvl="2" eaLnBrk="1" hangingPunct="1"/>
            <a:r>
              <a:rPr lang="en-US" altLang="en-US" smtClean="0"/>
              <a:t>Missionaries</a:t>
            </a:r>
          </a:p>
          <a:p>
            <a:pPr lvl="2" eaLnBrk="1" hangingPunct="1"/>
            <a:r>
              <a:rPr lang="en-US" altLang="en-US" smtClean="0"/>
              <a:t>Pastors </a:t>
            </a:r>
          </a:p>
        </p:txBody>
      </p:sp>
    </p:spTree>
    <p:custDataLst>
      <p:tags r:id="rId1"/>
    </p:custDataLst>
  </p:cSld>
  <p:clrMapOvr>
    <a:masterClrMapping/>
  </p:clrMapOvr>
  <p:transition advTm="251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Self-Control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162800" cy="5334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Traditionally translated “temperance.”</a:t>
            </a:r>
          </a:p>
          <a:p>
            <a:pPr lvl="1" eaLnBrk="1" hangingPunct="1"/>
            <a:r>
              <a:rPr lang="en-US" altLang="en-US" sz="2400" smtClean="0"/>
              <a:t>Total abstinence from alcohol is a good substitute in some circles.</a:t>
            </a:r>
          </a:p>
          <a:p>
            <a:pPr lvl="1" eaLnBrk="1" hangingPunct="1"/>
            <a:r>
              <a:rPr lang="en-US" altLang="en-US" sz="2400" smtClean="0"/>
              <a:t>Drinking in moderation will do in others.</a:t>
            </a:r>
          </a:p>
          <a:p>
            <a:pPr lvl="1" eaLnBrk="1" hangingPunct="1"/>
            <a:r>
              <a:rPr lang="en-US" altLang="en-US" sz="2400" smtClean="0"/>
              <a:t>Also includes not speaking the truth if your audience will consider the truth intemperate.</a:t>
            </a:r>
          </a:p>
          <a:p>
            <a:pPr eaLnBrk="1" hangingPunct="1"/>
            <a:r>
              <a:rPr lang="en-US" altLang="en-US" sz="2800" smtClean="0"/>
              <a:t>Self-control is demonstrated by putting up with those who are moderately aggravating…</a:t>
            </a:r>
          </a:p>
          <a:p>
            <a:pPr lvl="1" eaLnBrk="1" hangingPunct="1"/>
            <a:r>
              <a:rPr lang="en-US" altLang="en-US" sz="2400" smtClean="0"/>
              <a:t>Not necessary if they are really aggravating.</a:t>
            </a:r>
          </a:p>
          <a:p>
            <a:pPr eaLnBrk="1" hangingPunct="1"/>
            <a:r>
              <a:rPr lang="en-US" altLang="en-US" sz="2800" smtClean="0"/>
              <a:t>Doesn’t apply to eating habits</a:t>
            </a:r>
          </a:p>
        </p:txBody>
      </p:sp>
    </p:spTree>
    <p:custDataLst>
      <p:tags r:id="rId1"/>
    </p:custDataLst>
  </p:cSld>
  <p:clrMapOvr>
    <a:masterClrMapping/>
  </p:clrMapOvr>
  <p:transition advTm="413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Summary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Moving out of the ironic, cynical mode…</a:t>
            </a:r>
          </a:p>
          <a:p>
            <a:pPr eaLnBrk="1" hangingPunct="1"/>
            <a:r>
              <a:rPr lang="en-US" altLang="en-US" smtClean="0"/>
              <a:t>I found a good deal of this rather convicting, as I find myself practicing such techniques all too often.</a:t>
            </a:r>
          </a:p>
          <a:p>
            <a:pPr eaLnBrk="1" hangingPunct="1"/>
            <a:r>
              <a:rPr lang="en-US" altLang="en-US" smtClean="0"/>
              <a:t>May God help us to recognize fake spirituality, in ourselves &amp; in others.</a:t>
            </a:r>
          </a:p>
          <a:p>
            <a:pPr eaLnBrk="1" hangingPunct="1"/>
            <a:r>
              <a:rPr lang="en-US" altLang="en-US" smtClean="0"/>
              <a:t>May the Lord change us, so that we may indeed grow in true holiness.</a:t>
            </a:r>
          </a:p>
        </p:txBody>
      </p:sp>
    </p:spTree>
    <p:custDataLst>
      <p:tags r:id="rId1"/>
    </p:custDataLst>
  </p:cSld>
  <p:clrMapOvr>
    <a:masterClrMapping/>
  </p:clrMapOvr>
  <p:transition advTm="329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Warning!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This talk is ironic, even cynical!</a:t>
            </a:r>
          </a:p>
          <a:p>
            <a:pPr eaLnBrk="1" hangingPunct="1"/>
            <a:r>
              <a:rPr lang="en-US" altLang="en-US" smtClean="0"/>
              <a:t>But it has some good purposes:</a:t>
            </a:r>
          </a:p>
          <a:p>
            <a:pPr lvl="1" eaLnBrk="1" hangingPunct="1"/>
            <a:r>
              <a:rPr lang="en-US" altLang="en-US" smtClean="0"/>
              <a:t>To help people tell the difference between real holiness and cheap substitutes.</a:t>
            </a:r>
          </a:p>
          <a:p>
            <a:pPr lvl="1" eaLnBrk="1" hangingPunct="1"/>
            <a:r>
              <a:rPr lang="en-US" altLang="en-US" smtClean="0"/>
              <a:t>To keep us from thinking we’re OK when the Last Judgment will reveal that we aren’t.</a:t>
            </a:r>
          </a:p>
          <a:p>
            <a:pPr lvl="1" eaLnBrk="1" hangingPunct="1"/>
            <a:r>
              <a:rPr lang="en-US" altLang="en-US" smtClean="0"/>
              <a:t>To help us make to course corrections while we still can.</a:t>
            </a:r>
          </a:p>
        </p:txBody>
      </p:sp>
    </p:spTree>
    <p:custDataLst>
      <p:tags r:id="rId1"/>
    </p:custDataLst>
  </p:cSld>
  <p:clrMapOvr>
    <a:masterClrMapping/>
  </p:clrMapOvr>
  <p:transition advTm="207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Know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94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0" y="4495800"/>
            <a:ext cx="4800600" cy="1470025"/>
          </a:xfrm>
        </p:spPr>
        <p:txBody>
          <a:bodyPr/>
          <a:lstStyle/>
          <a:p>
            <a:pPr eaLnBrk="1" hangingPunct="1"/>
            <a:r>
              <a:rPr lang="en-US" altLang="en-US" smtClean="0"/>
              <a:t>The End</a:t>
            </a:r>
          </a:p>
        </p:txBody>
      </p:sp>
    </p:spTree>
    <p:custDataLst>
      <p:tags r:id="rId1"/>
    </p:custDataLst>
  </p:cSld>
  <p:clrMapOvr>
    <a:masterClrMapping/>
  </p:clrMapOvr>
  <p:transition advTm="220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AllTh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"/>
            <a:ext cx="5138738" cy="602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609600"/>
            <a:ext cx="4114800" cy="24384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How to Make Yourself Holy Without the Holy Spirit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custDataLst>
      <p:tags r:id="rId1"/>
    </p:custDataLst>
  </p:cSld>
  <p:clrMapOvr>
    <a:masterClrMapping/>
  </p:clrMapOvr>
  <p:transition advTm="6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 General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Rather than actually becoming more conformed to the image of Christ…</a:t>
            </a:r>
          </a:p>
          <a:p>
            <a:pPr eaLnBrk="1" hangingPunct="1"/>
            <a:r>
              <a:rPr lang="en-US" altLang="en-US" smtClean="0"/>
              <a:t>Or doing a better job of keeping God’s laws…</a:t>
            </a:r>
          </a:p>
          <a:p>
            <a:pPr eaLnBrk="1" hangingPunct="1"/>
            <a:r>
              <a:rPr lang="en-US" altLang="en-US" smtClean="0"/>
              <a:t>Put all the harder laws in another dispensation, for example:</a:t>
            </a:r>
          </a:p>
          <a:p>
            <a:pPr lvl="1" eaLnBrk="1" hangingPunct="1"/>
            <a:r>
              <a:rPr lang="en-US" altLang="en-US" smtClean="0"/>
              <a:t>Before the Church Age</a:t>
            </a:r>
          </a:p>
          <a:p>
            <a:pPr lvl="1" eaLnBrk="1" hangingPunct="1"/>
            <a:r>
              <a:rPr lang="en-US" altLang="en-US" smtClean="0"/>
              <a:t>During the Millennium</a:t>
            </a:r>
          </a:p>
        </p:txBody>
      </p:sp>
    </p:spTree>
    <p:custDataLst>
      <p:tags r:id="rId1"/>
    </p:custDataLst>
  </p:cSld>
  <p:clrMapOvr>
    <a:masterClrMapping/>
  </p:clrMapOvr>
  <p:transition advTm="172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 General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1628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Realize that this is the Age of Grace, not of Law:</a:t>
            </a:r>
          </a:p>
          <a:p>
            <a:pPr lvl="1" eaLnBrk="1" hangingPunct="1"/>
            <a:r>
              <a:rPr lang="en-US" altLang="en-US" smtClean="0"/>
              <a:t>So you don’t need to keep all those laws…</a:t>
            </a:r>
          </a:p>
          <a:p>
            <a:pPr lvl="1" eaLnBrk="1" hangingPunct="1"/>
            <a:r>
              <a:rPr lang="en-US" altLang="en-US" smtClean="0"/>
              <a:t>And it is Legalism to try…</a:t>
            </a:r>
          </a:p>
          <a:p>
            <a:pPr eaLnBrk="1" hangingPunct="1"/>
            <a:r>
              <a:rPr lang="en-US" altLang="en-US" smtClean="0"/>
              <a:t>Define away certain sins…</a:t>
            </a:r>
          </a:p>
          <a:p>
            <a:pPr lvl="1" eaLnBrk="1" hangingPunct="1"/>
            <a:r>
              <a:rPr lang="en-US" altLang="en-US" smtClean="0"/>
              <a:t>They are merely mistakes, imperfections…</a:t>
            </a:r>
          </a:p>
        </p:txBody>
      </p:sp>
    </p:spTree>
    <p:custDataLst>
      <p:tags r:id="rId1"/>
    </p:custDataLst>
  </p:cSld>
  <p:clrMapOvr>
    <a:masterClrMapping/>
  </p:clrMapOvr>
  <p:transition advTm="149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 General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Concentrate on certain externals…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Or on certain specific areas of behavior.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Notice how bad everyone else is.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(This will vary from group to group.)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They drink (or smoke).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They don’t keep the Sabbath.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They consort with sinners.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They dress the wrong way.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(No doubt you can supply additional items.)</a:t>
            </a:r>
          </a:p>
        </p:txBody>
      </p:sp>
    </p:spTree>
    <p:custDataLst>
      <p:tags r:id="rId1"/>
    </p:custDataLst>
  </p:cSld>
  <p:clrMapOvr>
    <a:masterClrMapping/>
  </p:clrMapOvr>
  <p:transition advTm="405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Explan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533400"/>
            <a:ext cx="3810000" cy="2209800"/>
          </a:xfrm>
        </p:spPr>
        <p:txBody>
          <a:bodyPr/>
          <a:lstStyle/>
          <a:p>
            <a:pPr eaLnBrk="1" hangingPunct="1"/>
            <a:r>
              <a:rPr lang="en-US" altLang="en-US" smtClean="0"/>
              <a:t>Substitutes for </a:t>
            </a:r>
            <a:br>
              <a:rPr lang="en-US" altLang="en-US" smtClean="0"/>
            </a:br>
            <a:r>
              <a:rPr lang="en-US" altLang="en-US" smtClean="0"/>
              <a:t>the Fruit of </a:t>
            </a:r>
            <a:br>
              <a:rPr lang="en-US" altLang="en-US" smtClean="0"/>
            </a:br>
            <a:r>
              <a:rPr lang="en-US" altLang="en-US" smtClean="0"/>
              <a:t>the Spirit</a:t>
            </a: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custDataLst>
      <p:tags r:id="rId1"/>
    </p:custDataLst>
  </p:cSld>
  <p:clrMapOvr>
    <a:masterClrMapping/>
  </p:clrMapOvr>
  <p:transition advTm="48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Fruit of the Spirit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219200" y="2057400"/>
            <a:ext cx="67056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Galatians 5:22 (NIV) But the fruit of the Spirit is love, joy, peace, patience, kindness, goodness, faithfulness, 23 gentleness and self-control. Against such things there is no law.</a:t>
            </a:r>
            <a:r>
              <a:rPr lang="en-US" altLang="en-US" sz="1800"/>
              <a:t> </a:t>
            </a:r>
          </a:p>
        </p:txBody>
      </p:sp>
    </p:spTree>
    <p:custDataLst>
      <p:tags r:id="rId1"/>
    </p:custDataLst>
  </p:cSld>
  <p:clrMapOvr>
    <a:masterClrMapping/>
  </p:clrMapOvr>
  <p:transition advTm="145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Love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4676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Instead, just have a pleasant outward appearance &amp; smile a lot…</a:t>
            </a:r>
          </a:p>
          <a:p>
            <a:pPr lvl="1" eaLnBrk="1" hangingPunct="1"/>
            <a:r>
              <a:rPr lang="en-US" altLang="en-US" smtClean="0"/>
              <a:t>So long as no one crosses you.</a:t>
            </a:r>
          </a:p>
          <a:p>
            <a:pPr eaLnBrk="1" hangingPunct="1"/>
            <a:r>
              <a:rPr lang="en-US" altLang="en-US" smtClean="0"/>
              <a:t>Condescend to those you consider beneath you.</a:t>
            </a:r>
          </a:p>
          <a:p>
            <a:pPr eaLnBrk="1" hangingPunct="1"/>
            <a:r>
              <a:rPr lang="en-US" altLang="en-US" smtClean="0"/>
              <a:t>Flatter those you think may be superior to you.</a:t>
            </a:r>
          </a:p>
        </p:txBody>
      </p:sp>
    </p:spTree>
    <p:custDataLst>
      <p:tags r:id="rId1"/>
    </p:custDataLst>
  </p:cSld>
  <p:clrMapOvr>
    <a:masterClrMapping/>
  </p:clrMapOvr>
  <p:transition advTm="196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2.6|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.6|1.5|1.8|1.7|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9|3.3|3.5|7.6|4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6.3|1.6|3.5|3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8|2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7.5|4.1|2.2|2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5.9|4.1|1.6|4.7|4.3|3.9|4.6|3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5.8|10.6|6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3|2.4|2|3|5.3|1.1|1.1|1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4.6|5.2|4.8|6.9|5.8|4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1|12.9|7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5|2.3|4.7|5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2|3.3|3.5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1|2.5|4.1|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6.8|3.6|2.4|5.9|2.6|1.8|2.2|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4.4|3.5|4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838</Words>
  <Application>Microsoft Office PowerPoint</Application>
  <PresentationFormat>On-screen Show (4:3)</PresentationFormat>
  <Paragraphs>109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Substitutes for Sanctification</vt:lpstr>
      <vt:lpstr>Warning!</vt:lpstr>
      <vt:lpstr>How to Make Yourself Holy Without the Holy Spirit</vt:lpstr>
      <vt:lpstr>In General</vt:lpstr>
      <vt:lpstr>In General</vt:lpstr>
      <vt:lpstr>In General</vt:lpstr>
      <vt:lpstr>Substitutes for  the Fruit of  the Spirit</vt:lpstr>
      <vt:lpstr>The Fruit of the Spirit</vt:lpstr>
      <vt:lpstr>Love</vt:lpstr>
      <vt:lpstr>Joy</vt:lpstr>
      <vt:lpstr>Peace</vt:lpstr>
      <vt:lpstr>Patience</vt:lpstr>
      <vt:lpstr>Kindness</vt:lpstr>
      <vt:lpstr>Goodness</vt:lpstr>
      <vt:lpstr>Faith, Faithfulness</vt:lpstr>
      <vt:lpstr>Gentleness</vt:lpstr>
      <vt:lpstr>Gentleness</vt:lpstr>
      <vt:lpstr>Self-Control</vt:lpstr>
      <vt:lpstr>Summary</vt:lpstr>
      <vt:lpstr>The End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Substitutes for Sanctification</dc:title>
  <dc:creator>rnewman</dc:creator>
  <cp:lastModifiedBy>Newman</cp:lastModifiedBy>
  <cp:revision>115</cp:revision>
  <dcterms:created xsi:type="dcterms:W3CDTF">2011-05-20T21:31:03Z</dcterms:created>
  <dcterms:modified xsi:type="dcterms:W3CDTF">2015-07-09T14:32:54Z</dcterms:modified>
</cp:coreProperties>
</file>