
<file path=[Content_Types].xml><?xml version="1.0" encoding="utf-8"?>
<Types xmlns="http://schemas.openxmlformats.org/package/2006/content-types">
  <Default Extension="png" ContentType="image/png"/>
  <Default Extension="mp3" ContentType="audio/unknown"/>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08" autoAdjust="0"/>
  </p:normalViewPr>
  <p:slideViewPr>
    <p:cSldViewPr>
      <p:cViewPr varScale="1">
        <p:scale>
          <a:sx n="111" d="100"/>
          <a:sy n="111" d="100"/>
        </p:scale>
        <p:origin x="-15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6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6755" name="Group 915"/>
          <p:cNvGrpSpPr>
            <a:grpSpLocks/>
          </p:cNvGrpSpPr>
          <p:nvPr/>
        </p:nvGrpSpPr>
        <p:grpSpPr bwMode="auto">
          <a:xfrm>
            <a:off x="0" y="0"/>
            <a:ext cx="9144000" cy="6858000"/>
            <a:chOff x="0" y="0"/>
            <a:chExt cx="5760" cy="4320"/>
          </a:xfrm>
        </p:grpSpPr>
        <p:grpSp>
          <p:nvGrpSpPr>
            <p:cNvPr id="36754" name="Group 914"/>
            <p:cNvGrpSpPr>
              <a:grpSpLocks/>
            </p:cNvGrpSpPr>
            <p:nvPr userDrawn="1"/>
          </p:nvGrpSpPr>
          <p:grpSpPr bwMode="auto">
            <a:xfrm>
              <a:off x="0" y="0"/>
              <a:ext cx="5760" cy="4320"/>
              <a:chOff x="0" y="0"/>
              <a:chExt cx="5760" cy="4320"/>
            </a:xfrm>
          </p:grpSpPr>
          <p:sp>
            <p:nvSpPr>
              <p:cNvPr id="35842" name="Rectangle 2"/>
              <p:cNvSpPr>
                <a:spLocks noChangeArrowheads="1"/>
              </p:cNvSpPr>
              <p:nvPr userDrawn="1"/>
            </p:nvSpPr>
            <p:spPr bwMode="ltGray">
              <a:xfrm>
                <a:off x="0" y="1248"/>
                <a:ext cx="5760" cy="110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4" name="Rectangle 4" descr="Cacback"/>
              <p:cNvSpPr>
                <a:spLocks noChangeArrowheads="1"/>
              </p:cNvSpPr>
              <p:nvPr userDrawn="1"/>
            </p:nvSpPr>
            <p:spPr bwMode="ltGray">
              <a:xfrm>
                <a:off x="0" y="0"/>
                <a:ext cx="1119" cy="432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744" name="Rectangle 904"/>
            <p:cNvSpPr>
              <a:spLocks noChangeArrowheads="1"/>
            </p:cNvSpPr>
            <p:nvPr/>
          </p:nvSpPr>
          <p:spPr bwMode="white">
            <a:xfrm>
              <a:off x="816" y="2592"/>
              <a:ext cx="701" cy="1728"/>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752" name="Group 912"/>
          <p:cNvGrpSpPr>
            <a:grpSpLocks/>
          </p:cNvGrpSpPr>
          <p:nvPr/>
        </p:nvGrpSpPr>
        <p:grpSpPr bwMode="auto">
          <a:xfrm>
            <a:off x="0" y="1371600"/>
            <a:ext cx="8405813" cy="1246188"/>
            <a:chOff x="0" y="864"/>
            <a:chExt cx="5295" cy="785"/>
          </a:xfrm>
        </p:grpSpPr>
        <p:sp>
          <p:nvSpPr>
            <p:cNvPr id="36732" name="Freeform 892"/>
            <p:cNvSpPr>
              <a:spLocks/>
            </p:cNvSpPr>
            <p:nvPr userDrawn="1"/>
          </p:nvSpPr>
          <p:spPr bwMode="auto">
            <a:xfrm rot="-507431">
              <a:off x="0" y="1477"/>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Lst>
              <a:ahLst/>
              <a:cxnLst>
                <a:cxn ang="0">
                  <a:pos x="T0" y="T1"/>
                </a:cxn>
                <a:cxn ang="0">
                  <a:pos x="T2" y="T3"/>
                </a:cxn>
                <a:cxn ang="0">
                  <a:pos x="T4" y="T5"/>
                </a:cxn>
                <a:cxn ang="0">
                  <a:pos x="T6" y="T7"/>
                </a:cxn>
                <a:cxn ang="0">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33" name="Freeform 893"/>
            <p:cNvSpPr>
              <a:spLocks/>
            </p:cNvSpPr>
            <p:nvPr userDrawn="1"/>
          </p:nvSpPr>
          <p:spPr bwMode="auto">
            <a:xfrm rot="-507431">
              <a:off x="1173" y="864"/>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Lst>
              <a:ahLst/>
              <a:cxnLst>
                <a:cxn ang="0">
                  <a:pos x="T0" y="T1"/>
                </a:cxn>
                <a:cxn ang="0">
                  <a:pos x="T2" y="T3"/>
                </a:cxn>
                <a:cxn ang="0">
                  <a:pos x="T4" y="T5"/>
                </a:cxn>
                <a:cxn ang="0">
                  <a:pos x="T6" y="T7"/>
                </a:cxn>
                <a:cxn ang="0">
                  <a:pos x="T8" y="T9"/>
                </a:cxn>
                <a:cxn ang="0">
                  <a:pos x="T10" y="T11"/>
                </a:cxn>
                <a:cxn ang="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734" name="Group 894"/>
            <p:cNvGrpSpPr>
              <a:grpSpLocks/>
            </p:cNvGrpSpPr>
            <p:nvPr userDrawn="1"/>
          </p:nvGrpSpPr>
          <p:grpSpPr bwMode="auto">
            <a:xfrm>
              <a:off x="1008" y="1248"/>
              <a:ext cx="288" cy="288"/>
              <a:chOff x="1033" y="326"/>
              <a:chExt cx="192" cy="192"/>
            </a:xfrm>
          </p:grpSpPr>
          <p:sp>
            <p:nvSpPr>
              <p:cNvPr id="36735" name="Oval 895"/>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36" name="Oval 896"/>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37" name="Oval 897"/>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38" name="Oval 898"/>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39" name="Oval 899"/>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40" name="Oval 900"/>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41" name="Oval 901"/>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42" name="Oval 902"/>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43" name="Oval 903"/>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6745" name="Rectangle 905"/>
          <p:cNvSpPr>
            <a:spLocks noGrp="1" noChangeArrowheads="1"/>
          </p:cNvSpPr>
          <p:nvPr>
            <p:ph type="ctrTitle"/>
          </p:nvPr>
        </p:nvSpPr>
        <p:spPr>
          <a:xfrm>
            <a:off x="1828800" y="2133600"/>
            <a:ext cx="7315200" cy="1600200"/>
          </a:xfrm>
        </p:spPr>
        <p:txBody>
          <a:bodyPr/>
          <a:lstStyle>
            <a:lvl1pPr algn="l">
              <a:defRPr/>
            </a:lvl1pPr>
          </a:lstStyle>
          <a:p>
            <a:pPr lvl="0"/>
            <a:r>
              <a:rPr lang="en-US" altLang="en-US" noProof="0" smtClean="0"/>
              <a:t>Click to edit Master title style</a:t>
            </a:r>
          </a:p>
        </p:txBody>
      </p:sp>
      <p:sp>
        <p:nvSpPr>
          <p:cNvPr id="36746" name="Rectangle 906"/>
          <p:cNvSpPr>
            <a:spLocks noGrp="1" noChangeArrowheads="1"/>
          </p:cNvSpPr>
          <p:nvPr>
            <p:ph type="subTitle" idx="1"/>
          </p:nvPr>
        </p:nvSpPr>
        <p:spPr>
          <a:xfrm>
            <a:off x="1371600" y="4267200"/>
            <a:ext cx="6400800" cy="1752600"/>
          </a:xfrm>
        </p:spPr>
        <p:txBody>
          <a:bodyPr/>
          <a:lstStyle>
            <a:lvl1pPr marL="0" indent="0">
              <a:buFontTx/>
              <a:buNone/>
              <a:defRPr/>
            </a:lvl1pPr>
          </a:lstStyle>
          <a:p>
            <a:pPr lvl="0"/>
            <a:r>
              <a:rPr lang="en-US" altLang="en-US" noProof="0" smtClean="0"/>
              <a:t>Click to edit Master subtitle style</a:t>
            </a:r>
          </a:p>
        </p:txBody>
      </p:sp>
      <p:sp>
        <p:nvSpPr>
          <p:cNvPr id="36747" name="Rectangle 907"/>
          <p:cNvSpPr>
            <a:spLocks noGrp="1" noChangeArrowheads="1"/>
          </p:cNvSpPr>
          <p:nvPr>
            <p:ph type="dt" sz="half" idx="2"/>
          </p:nvPr>
        </p:nvSpPr>
        <p:spPr>
          <a:xfrm>
            <a:off x="1371600" y="6248400"/>
            <a:ext cx="1905000" cy="457200"/>
          </a:xfrm>
        </p:spPr>
        <p:txBody>
          <a:bodyPr/>
          <a:lstStyle>
            <a:lvl1pPr>
              <a:defRPr/>
            </a:lvl1pPr>
          </a:lstStyle>
          <a:p>
            <a:endParaRPr lang="en-US" altLang="en-US"/>
          </a:p>
        </p:txBody>
      </p:sp>
      <p:sp>
        <p:nvSpPr>
          <p:cNvPr id="36748" name="Rectangle 908"/>
          <p:cNvSpPr>
            <a:spLocks noGrp="1" noChangeArrowheads="1"/>
          </p:cNvSpPr>
          <p:nvPr>
            <p:ph type="ftr" sz="quarter" idx="3"/>
          </p:nvPr>
        </p:nvSpPr>
        <p:spPr>
          <a:xfrm>
            <a:off x="3733800" y="6248400"/>
            <a:ext cx="2895600" cy="457200"/>
          </a:xfrm>
        </p:spPr>
        <p:txBody>
          <a:bodyPr/>
          <a:lstStyle>
            <a:lvl1pPr>
              <a:defRPr/>
            </a:lvl1pPr>
          </a:lstStyle>
          <a:p>
            <a:endParaRPr lang="en-US" altLang="en-US"/>
          </a:p>
        </p:txBody>
      </p:sp>
      <p:sp>
        <p:nvSpPr>
          <p:cNvPr id="36749" name="Rectangle 909"/>
          <p:cNvSpPr>
            <a:spLocks noGrp="1" noChangeArrowheads="1"/>
          </p:cNvSpPr>
          <p:nvPr>
            <p:ph type="sldNum" sz="quarter" idx="4"/>
          </p:nvPr>
        </p:nvSpPr>
        <p:spPr>
          <a:xfrm>
            <a:off x="7086600" y="6248400"/>
            <a:ext cx="1905000" cy="457200"/>
          </a:xfrm>
        </p:spPr>
        <p:txBody>
          <a:bodyPr/>
          <a:lstStyle>
            <a:lvl1pPr>
              <a:defRPr/>
            </a:lvl1pPr>
          </a:lstStyle>
          <a:p>
            <a:fld id="{49DB366C-C764-4A7A-BBE7-7BE1E8112DE3}" type="slidenum">
              <a:rPr lang="en-US" altLang="en-US"/>
              <a:pPr/>
              <a:t>‹#›</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6752"/>
                                        </p:tgtEl>
                                        <p:attrNameLst>
                                          <p:attrName>style.visibility</p:attrName>
                                        </p:attrNameLst>
                                      </p:cBhvr>
                                      <p:to>
                                        <p:strVal val="visible"/>
                                      </p:to>
                                    </p:set>
                                    <p:animEffect transition="in" filter="wipe(right)">
                                      <p:cBhvr>
                                        <p:cTn id="7" dur="500"/>
                                        <p:tgtEl>
                                          <p:spTgt spid="36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738841-6978-4999-AF0E-EDA189BD69FD}" type="slidenum">
              <a:rPr lang="en-US" altLang="en-US"/>
              <a:pPr/>
              <a:t>‹#›</a:t>
            </a:fld>
            <a:endParaRPr lang="en-US" altLang="en-US"/>
          </a:p>
        </p:txBody>
      </p:sp>
    </p:spTree>
    <p:extLst>
      <p:ext uri="{BB962C8B-B14F-4D97-AF65-F5344CB8AC3E}">
        <p14:creationId xmlns:p14="http://schemas.microsoft.com/office/powerpoint/2010/main" val="265471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A35CDF-7807-4B18-97DD-A9771664354C}" type="slidenum">
              <a:rPr lang="en-US" altLang="en-US"/>
              <a:pPr/>
              <a:t>‹#›</a:t>
            </a:fld>
            <a:endParaRPr lang="en-US" altLang="en-US"/>
          </a:p>
        </p:txBody>
      </p:sp>
    </p:spTree>
    <p:extLst>
      <p:ext uri="{BB962C8B-B14F-4D97-AF65-F5344CB8AC3E}">
        <p14:creationId xmlns:p14="http://schemas.microsoft.com/office/powerpoint/2010/main" val="3093309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B0F2183-F26D-42C2-BB64-FE55436E864B}" type="slidenum">
              <a:rPr lang="en-US" altLang="en-US"/>
              <a:pPr/>
              <a:t>‹#›</a:t>
            </a:fld>
            <a:endParaRPr lang="en-US" altLang="en-US"/>
          </a:p>
        </p:txBody>
      </p:sp>
    </p:spTree>
    <p:extLst>
      <p:ext uri="{BB962C8B-B14F-4D97-AF65-F5344CB8AC3E}">
        <p14:creationId xmlns:p14="http://schemas.microsoft.com/office/powerpoint/2010/main" val="237734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B34648-0984-4F7B-B9A4-A02792F6E477}" type="slidenum">
              <a:rPr lang="en-US" altLang="en-US"/>
              <a:pPr/>
              <a:t>‹#›</a:t>
            </a:fld>
            <a:endParaRPr lang="en-US" altLang="en-US"/>
          </a:p>
        </p:txBody>
      </p:sp>
    </p:spTree>
    <p:extLst>
      <p:ext uri="{BB962C8B-B14F-4D97-AF65-F5344CB8AC3E}">
        <p14:creationId xmlns:p14="http://schemas.microsoft.com/office/powerpoint/2010/main" val="255188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9D431F-B61F-4299-BC3E-68240D744949}" type="slidenum">
              <a:rPr lang="en-US" altLang="en-US"/>
              <a:pPr/>
              <a:t>‹#›</a:t>
            </a:fld>
            <a:endParaRPr lang="en-US" altLang="en-US"/>
          </a:p>
        </p:txBody>
      </p:sp>
    </p:spTree>
    <p:extLst>
      <p:ext uri="{BB962C8B-B14F-4D97-AF65-F5344CB8AC3E}">
        <p14:creationId xmlns:p14="http://schemas.microsoft.com/office/powerpoint/2010/main" val="59892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28DAFF6-06B3-46E1-99F4-48E29A5E60AC}" type="slidenum">
              <a:rPr lang="en-US" altLang="en-US"/>
              <a:pPr/>
              <a:t>‹#›</a:t>
            </a:fld>
            <a:endParaRPr lang="en-US" altLang="en-US"/>
          </a:p>
        </p:txBody>
      </p:sp>
    </p:spTree>
    <p:extLst>
      <p:ext uri="{BB962C8B-B14F-4D97-AF65-F5344CB8AC3E}">
        <p14:creationId xmlns:p14="http://schemas.microsoft.com/office/powerpoint/2010/main" val="44291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6546DE7-086A-459D-B678-0356378B6326}" type="slidenum">
              <a:rPr lang="en-US" altLang="en-US"/>
              <a:pPr/>
              <a:t>‹#›</a:t>
            </a:fld>
            <a:endParaRPr lang="en-US" altLang="en-US"/>
          </a:p>
        </p:txBody>
      </p:sp>
    </p:spTree>
    <p:extLst>
      <p:ext uri="{BB962C8B-B14F-4D97-AF65-F5344CB8AC3E}">
        <p14:creationId xmlns:p14="http://schemas.microsoft.com/office/powerpoint/2010/main" val="301410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90C43D3-0793-4B07-8547-710537CD8F1C}" type="slidenum">
              <a:rPr lang="en-US" altLang="en-US"/>
              <a:pPr/>
              <a:t>‹#›</a:t>
            </a:fld>
            <a:endParaRPr lang="en-US" altLang="en-US"/>
          </a:p>
        </p:txBody>
      </p:sp>
    </p:spTree>
    <p:extLst>
      <p:ext uri="{BB962C8B-B14F-4D97-AF65-F5344CB8AC3E}">
        <p14:creationId xmlns:p14="http://schemas.microsoft.com/office/powerpoint/2010/main" val="92554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CCF14B9-30F5-4247-8C68-F85182225C10}" type="slidenum">
              <a:rPr lang="en-US" altLang="en-US"/>
              <a:pPr/>
              <a:t>‹#›</a:t>
            </a:fld>
            <a:endParaRPr lang="en-US" altLang="en-US"/>
          </a:p>
        </p:txBody>
      </p:sp>
    </p:spTree>
    <p:extLst>
      <p:ext uri="{BB962C8B-B14F-4D97-AF65-F5344CB8AC3E}">
        <p14:creationId xmlns:p14="http://schemas.microsoft.com/office/powerpoint/2010/main" val="328081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C4A5A90-BD05-48F3-BBEF-6AC791145610}" type="slidenum">
              <a:rPr lang="en-US" altLang="en-US"/>
              <a:pPr/>
              <a:t>‹#›</a:t>
            </a:fld>
            <a:endParaRPr lang="en-US" altLang="en-US"/>
          </a:p>
        </p:txBody>
      </p:sp>
    </p:spTree>
    <p:extLst>
      <p:ext uri="{BB962C8B-B14F-4D97-AF65-F5344CB8AC3E}">
        <p14:creationId xmlns:p14="http://schemas.microsoft.com/office/powerpoint/2010/main" val="106838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7888E5F-C13A-48C0-B536-74376C64B699}" type="slidenum">
              <a:rPr lang="en-US" altLang="en-US"/>
              <a:pPr/>
              <a:t>‹#›</a:t>
            </a:fld>
            <a:endParaRPr lang="en-US" altLang="en-US"/>
          </a:p>
        </p:txBody>
      </p:sp>
    </p:spTree>
    <p:extLst>
      <p:ext uri="{BB962C8B-B14F-4D97-AF65-F5344CB8AC3E}">
        <p14:creationId xmlns:p14="http://schemas.microsoft.com/office/powerpoint/2010/main" val="348811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444" name="Group 916"/>
          <p:cNvGrpSpPr>
            <a:grpSpLocks/>
          </p:cNvGrpSpPr>
          <p:nvPr/>
        </p:nvGrpSpPr>
        <p:grpSpPr bwMode="auto">
          <a:xfrm>
            <a:off x="-23813" y="-141288"/>
            <a:ext cx="9167813" cy="6999288"/>
            <a:chOff x="-15" y="-89"/>
            <a:chExt cx="5775" cy="4409"/>
          </a:xfrm>
        </p:grpSpPr>
        <p:sp>
          <p:nvSpPr>
            <p:cNvPr id="22530" name="Rectangle 2"/>
            <p:cNvSpPr>
              <a:spLocks noChangeArrowheads="1"/>
            </p:cNvSpPr>
            <p:nvPr userDrawn="1"/>
          </p:nvSpPr>
          <p:spPr bwMode="ltGray">
            <a:xfrm>
              <a:off x="0" y="301"/>
              <a:ext cx="5760" cy="72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descr="Cacback"/>
            <p:cNvSpPr>
              <a:spLocks noChangeArrowheads="1"/>
            </p:cNvSpPr>
            <p:nvPr userDrawn="1"/>
          </p:nvSpPr>
          <p:spPr bwMode="ltGray">
            <a:xfrm>
              <a:off x="0" y="0"/>
              <a:ext cx="1119" cy="4320"/>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443" name="Group 915"/>
            <p:cNvGrpSpPr>
              <a:grpSpLocks/>
            </p:cNvGrpSpPr>
            <p:nvPr userDrawn="1"/>
          </p:nvGrpSpPr>
          <p:grpSpPr bwMode="auto">
            <a:xfrm>
              <a:off x="-15" y="-89"/>
              <a:ext cx="5295" cy="785"/>
              <a:chOff x="20" y="-89"/>
              <a:chExt cx="5295" cy="785"/>
            </a:xfrm>
          </p:grpSpPr>
          <p:sp>
            <p:nvSpPr>
              <p:cNvPr id="23420" name="Freeform 892"/>
              <p:cNvSpPr>
                <a:spLocks/>
              </p:cNvSpPr>
              <p:nvPr userDrawn="1"/>
            </p:nvSpPr>
            <p:spPr bwMode="auto">
              <a:xfrm rot="-507431">
                <a:off x="20" y="524"/>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Lst>
                <a:ahLst/>
                <a:cxnLst>
                  <a:cxn ang="0">
                    <a:pos x="T0" y="T1"/>
                  </a:cxn>
                  <a:cxn ang="0">
                    <a:pos x="T2" y="T3"/>
                  </a:cxn>
                  <a:cxn ang="0">
                    <a:pos x="T4" y="T5"/>
                  </a:cxn>
                  <a:cxn ang="0">
                    <a:pos x="T6" y="T7"/>
                  </a:cxn>
                  <a:cxn ang="0">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21" name="Freeform 893"/>
              <p:cNvSpPr>
                <a:spLocks/>
              </p:cNvSpPr>
              <p:nvPr userDrawn="1"/>
            </p:nvSpPr>
            <p:spPr bwMode="auto">
              <a:xfrm rot="-507431">
                <a:off x="1193" y="-89"/>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Lst>
                <a:ahLst/>
                <a:cxnLst>
                  <a:cxn ang="0">
                    <a:pos x="T0" y="T1"/>
                  </a:cxn>
                  <a:cxn ang="0">
                    <a:pos x="T2" y="T3"/>
                  </a:cxn>
                  <a:cxn ang="0">
                    <a:pos x="T4" y="T5"/>
                  </a:cxn>
                  <a:cxn ang="0">
                    <a:pos x="T6" y="T7"/>
                  </a:cxn>
                  <a:cxn ang="0">
                    <a:pos x="T8" y="T9"/>
                  </a:cxn>
                  <a:cxn ang="0">
                    <a:pos x="T10" y="T11"/>
                  </a:cxn>
                  <a:cxn ang="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422" name="Group 894"/>
              <p:cNvGrpSpPr>
                <a:grpSpLocks/>
              </p:cNvGrpSpPr>
              <p:nvPr userDrawn="1"/>
            </p:nvGrpSpPr>
            <p:grpSpPr bwMode="auto">
              <a:xfrm>
                <a:off x="1033" y="326"/>
                <a:ext cx="192" cy="192"/>
                <a:chOff x="1033" y="326"/>
                <a:chExt cx="192" cy="192"/>
              </a:xfrm>
            </p:grpSpPr>
            <p:sp>
              <p:nvSpPr>
                <p:cNvPr id="23423" name="Oval 895"/>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24" name="Oval 896"/>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25" name="Oval 897"/>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26" name="Oval 898"/>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27" name="Oval 899"/>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28" name="Oval 900"/>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29" name="Oval 901"/>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30" name="Oval 902"/>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31" name="Oval 903"/>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3432" name="Rectangle 904"/>
            <p:cNvSpPr>
              <a:spLocks noChangeArrowheads="1"/>
            </p:cNvSpPr>
            <p:nvPr userDrawn="1"/>
          </p:nvSpPr>
          <p:spPr bwMode="white">
            <a:xfrm>
              <a:off x="426" y="1185"/>
              <a:ext cx="701" cy="313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433" name="Rectangle 905"/>
          <p:cNvSpPr>
            <a:spLocks noGrp="1" noChangeArrowheads="1"/>
          </p:cNvSpPr>
          <p:nvPr>
            <p:ph type="title"/>
          </p:nvPr>
        </p:nvSpPr>
        <p:spPr bwMode="auto">
          <a:xfrm>
            <a:off x="1154113"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434" name="Rectangle 90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435" name="Rectangle 90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23436" name="Rectangle 90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23437" name="Rectangle 90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06C85EE-CA18-424E-93ED-8394A094B7D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Narrow" pitchFamily="34" charset="0"/>
        </a:defRPr>
      </a:lvl2pPr>
      <a:lvl3pPr algn="ctr" rtl="0" fontAlgn="base">
        <a:spcBef>
          <a:spcPct val="0"/>
        </a:spcBef>
        <a:spcAft>
          <a:spcPct val="0"/>
        </a:spcAft>
        <a:defRPr sz="4400">
          <a:solidFill>
            <a:schemeClr val="tx2"/>
          </a:solidFill>
          <a:latin typeface="Arial Narrow" pitchFamily="34" charset="0"/>
        </a:defRPr>
      </a:lvl3pPr>
      <a:lvl4pPr algn="ctr" rtl="0" fontAlgn="base">
        <a:spcBef>
          <a:spcPct val="0"/>
        </a:spcBef>
        <a:spcAft>
          <a:spcPct val="0"/>
        </a:spcAft>
        <a:defRPr sz="4400">
          <a:solidFill>
            <a:schemeClr val="tx2"/>
          </a:solidFill>
          <a:latin typeface="Arial Narrow" pitchFamily="34" charset="0"/>
        </a:defRPr>
      </a:lvl4pPr>
      <a:lvl5pPr algn="ctr" rtl="0" fontAlgn="base">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p:txBody>
          <a:bodyPr/>
          <a:lstStyle/>
          <a:p>
            <a:r>
              <a:rPr lang="en-US" altLang="en-US"/>
              <a:t>The Significance of Christmas</a:t>
            </a:r>
          </a:p>
        </p:txBody>
      </p:sp>
      <p:sp>
        <p:nvSpPr>
          <p:cNvPr id="66563" name="Rectangle 3"/>
          <p:cNvSpPr>
            <a:spLocks noGrp="1" noChangeArrowheads="1"/>
          </p:cNvSpPr>
          <p:nvPr>
            <p:ph type="subTitle" idx="1"/>
          </p:nvPr>
        </p:nvSpPr>
        <p:spPr/>
        <p:txBody>
          <a:bodyPr/>
          <a:lstStyle/>
          <a:p>
            <a:r>
              <a:rPr lang="en-US" altLang="en-US"/>
              <a:t>Robert C. Newman</a:t>
            </a:r>
          </a:p>
        </p:txBody>
      </p:sp>
      <p:pic>
        <p:nvPicPr>
          <p:cNvPr id="66564" name="Picture 4" descr="SO0194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609600"/>
            <a:ext cx="1704975" cy="1760538"/>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descr="SO01109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3363" y="3733800"/>
            <a:ext cx="2078037"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 name="SigChristma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62000" y="5514174"/>
            <a:ext cx="609600" cy="609600"/>
          </a:xfrm>
          <a:prstGeom prst="rect">
            <a:avLst/>
          </a:prstGeom>
        </p:spPr>
      </p:pic>
    </p:spTree>
    <p:custDataLst>
      <p:tags r:id="rId1"/>
    </p:custDataLst>
  </p:cSld>
  <p:clrMapOvr>
    <a:masterClrMapping/>
  </p:clrMapOvr>
  <p:transition advTm="3954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66562"/>
                                        </p:tgtEl>
                                        <p:attrNameLst>
                                          <p:attrName>style.visibility</p:attrName>
                                        </p:attrNameLst>
                                      </p:cBhvr>
                                      <p:to>
                                        <p:strVal val="visible"/>
                                      </p:to>
                                    </p:set>
                                    <p:anim calcmode="lin" valueType="num">
                                      <p:cBhvr>
                                        <p:cTn id="11" dur="500" fill="hold"/>
                                        <p:tgtEl>
                                          <p:spTgt spid="66562"/>
                                        </p:tgtEl>
                                        <p:attrNameLst>
                                          <p:attrName>ppt_w</p:attrName>
                                        </p:attrNameLst>
                                      </p:cBhvr>
                                      <p:tavLst>
                                        <p:tav tm="0">
                                          <p:val>
                                            <p:fltVal val="0"/>
                                          </p:val>
                                        </p:tav>
                                        <p:tav tm="100000">
                                          <p:val>
                                            <p:strVal val="#ppt_w"/>
                                          </p:val>
                                        </p:tav>
                                      </p:tavLst>
                                    </p:anim>
                                    <p:anim calcmode="lin" valueType="num">
                                      <p:cBhvr>
                                        <p:cTn id="12" dur="500" fill="hold"/>
                                        <p:tgtEl>
                                          <p:spTgt spid="6656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6563">
                                            <p:txEl>
                                              <p:pRg st="0" end="0"/>
                                            </p:txEl>
                                          </p:spTgt>
                                        </p:tgtEl>
                                        <p:attrNameLst>
                                          <p:attrName>style.visibility</p:attrName>
                                        </p:attrNameLst>
                                      </p:cBhvr>
                                      <p:to>
                                        <p:strVal val="visible"/>
                                      </p:to>
                                    </p:set>
                                    <p:anim calcmode="lin" valueType="num">
                                      <p:cBhvr additive="base">
                                        <p:cTn id="1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6564"/>
                                        </p:tgtEl>
                                        <p:attrNameLst>
                                          <p:attrName>style.visibility</p:attrName>
                                        </p:attrNameLst>
                                      </p:cBhvr>
                                      <p:to>
                                        <p:strVal val="visible"/>
                                      </p:to>
                                    </p:set>
                                    <p:animEffect transition="in" filter="checkerboard(across)">
                                      <p:cBhvr>
                                        <p:cTn id="23" dur="500"/>
                                        <p:tgtEl>
                                          <p:spTgt spid="6656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66565"/>
                                        </p:tgtEl>
                                        <p:attrNameLst>
                                          <p:attrName>style.visibility</p:attrName>
                                        </p:attrNameLst>
                                      </p:cBhvr>
                                      <p:to>
                                        <p:strVal val="visible"/>
                                      </p:to>
                                    </p:set>
                                    <p:animEffect transition="in" filter="checkerboard(across)">
                                      <p:cBhvr>
                                        <p:cTn id="28"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9" fill="hold" display="0">
                  <p:stCondLst>
                    <p:cond delay="indefinite"/>
                  </p:stCondLst>
                  <p:endCondLst>
                    <p:cond evt="onStopAudio" delay="0">
                      <p:tgtEl>
                        <p:sldTgt/>
                      </p:tgtEl>
                    </p:cond>
                  </p:endCondLst>
                </p:cTn>
                <p:tgtEl>
                  <p:spTgt spid="2"/>
                </p:tgtEl>
              </p:cMediaNode>
            </p:audio>
          </p:childTnLst>
        </p:cTn>
      </p:par>
    </p:tnLst>
    <p:bldLst>
      <p:bldP spid="66562" grpId="0" autoUpdateAnimBg="0"/>
      <p:bldP spid="6656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The Roman Peace</a:t>
            </a:r>
          </a:p>
        </p:txBody>
      </p:sp>
      <p:sp>
        <p:nvSpPr>
          <p:cNvPr id="75780" name="Text Box 4"/>
          <p:cNvSpPr txBox="1">
            <a:spLocks noChangeArrowheads="1"/>
          </p:cNvSpPr>
          <p:nvPr/>
        </p:nvSpPr>
        <p:spPr bwMode="auto">
          <a:xfrm>
            <a:off x="6324600" y="2971800"/>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Peace enforced by a small but effective army.</a:t>
            </a:r>
          </a:p>
        </p:txBody>
      </p:sp>
      <p:pic>
        <p:nvPicPr>
          <p:cNvPr id="75781" name="Picture 5" descr="Triumph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163" y="1828800"/>
            <a:ext cx="3376612" cy="4886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17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checkerboard(across)">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5780"/>
                                        </p:tgtEl>
                                        <p:attrNameLst>
                                          <p:attrName>style.visibility</p:attrName>
                                        </p:attrNameLst>
                                      </p:cBhvr>
                                      <p:to>
                                        <p:strVal val="visible"/>
                                      </p:to>
                                    </p:set>
                                    <p:anim calcmode="lin" valueType="num">
                                      <p:cBhvr additive="base">
                                        <p:cTn id="12" dur="500" fill="hold"/>
                                        <p:tgtEl>
                                          <p:spTgt spid="75780"/>
                                        </p:tgtEl>
                                        <p:attrNameLst>
                                          <p:attrName>ppt_x</p:attrName>
                                        </p:attrNameLst>
                                      </p:cBhvr>
                                      <p:tavLst>
                                        <p:tav tm="0">
                                          <p:val>
                                            <p:strVal val="1+#ppt_w/2"/>
                                          </p:val>
                                        </p:tav>
                                        <p:tav tm="100000">
                                          <p:val>
                                            <p:strVal val="#ppt_x"/>
                                          </p:val>
                                        </p:tav>
                                      </p:tavLst>
                                    </p:anim>
                                    <p:anim calcmode="lin" valueType="num">
                                      <p:cBhvr additive="base">
                                        <p:cTn id="13" dur="500" fill="hold"/>
                                        <p:tgtEl>
                                          <p:spTgt spid="757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Easy Travel</a:t>
            </a:r>
          </a:p>
        </p:txBody>
      </p:sp>
      <p:sp>
        <p:nvSpPr>
          <p:cNvPr id="76804" name="Text Box 4"/>
          <p:cNvSpPr txBox="1">
            <a:spLocks noChangeArrowheads="1"/>
          </p:cNvSpPr>
          <p:nvPr/>
        </p:nvSpPr>
        <p:spPr bwMode="auto">
          <a:xfrm>
            <a:off x="1219200" y="3048000"/>
            <a:ext cx="1600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 bridge, part of the Roman road system</a:t>
            </a:r>
          </a:p>
        </p:txBody>
      </p:sp>
      <p:pic>
        <p:nvPicPr>
          <p:cNvPr id="76806" name="Picture 6" descr="Roman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05000"/>
            <a:ext cx="4140200" cy="4756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52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checkerboard(across)">
                                      <p:cBhvr>
                                        <p:cTn id="7" dur="500"/>
                                        <p:tgtEl>
                                          <p:spTgt spid="768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6804"/>
                                        </p:tgtEl>
                                        <p:attrNameLst>
                                          <p:attrName>style.visibility</p:attrName>
                                        </p:attrNameLst>
                                      </p:cBhvr>
                                      <p:to>
                                        <p:strVal val="visible"/>
                                      </p:to>
                                    </p:set>
                                    <p:anim calcmode="lin" valueType="num">
                                      <p:cBhvr additive="base">
                                        <p:cTn id="12" dur="500" fill="hold"/>
                                        <p:tgtEl>
                                          <p:spTgt spid="76804"/>
                                        </p:tgtEl>
                                        <p:attrNameLst>
                                          <p:attrName>ppt_x</p:attrName>
                                        </p:attrNameLst>
                                      </p:cBhvr>
                                      <p:tavLst>
                                        <p:tav tm="0">
                                          <p:val>
                                            <p:strVal val="0-#ppt_w/2"/>
                                          </p:val>
                                        </p:tav>
                                        <p:tav tm="100000">
                                          <p:val>
                                            <p:strVal val="#ppt_x"/>
                                          </p:val>
                                        </p:tav>
                                      </p:tavLst>
                                    </p:anim>
                                    <p:anim calcmode="lin" valueType="num">
                                      <p:cBhvr additive="base">
                                        <p:cTn id="13" dur="500" fill="hold"/>
                                        <p:tgtEl>
                                          <p:spTgt spid="768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Jewish Synagogue</a:t>
            </a:r>
          </a:p>
        </p:txBody>
      </p:sp>
      <p:sp>
        <p:nvSpPr>
          <p:cNvPr id="77828" name="Text Box 4"/>
          <p:cNvSpPr txBox="1">
            <a:spLocks noChangeArrowheads="1"/>
          </p:cNvSpPr>
          <p:nvPr/>
        </p:nvSpPr>
        <p:spPr bwMode="auto">
          <a:xfrm>
            <a:off x="762000" y="3124200"/>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Reconstruction of synagogue in Capernaum</a:t>
            </a:r>
          </a:p>
        </p:txBody>
      </p:sp>
      <p:pic>
        <p:nvPicPr>
          <p:cNvPr id="77829" name="Picture 5" descr="Synag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01863"/>
            <a:ext cx="5314950" cy="40624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18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checkerboard(across)">
                                      <p:cBhvr>
                                        <p:cTn id="7" dur="500"/>
                                        <p:tgtEl>
                                          <p:spTgt spid="77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7828"/>
                                        </p:tgtEl>
                                        <p:attrNameLst>
                                          <p:attrName>style.visibility</p:attrName>
                                        </p:attrNameLst>
                                      </p:cBhvr>
                                      <p:to>
                                        <p:strVal val="visible"/>
                                      </p:to>
                                    </p:set>
                                    <p:anim calcmode="lin" valueType="num">
                                      <p:cBhvr additive="base">
                                        <p:cTn id="12" dur="500" fill="hold"/>
                                        <p:tgtEl>
                                          <p:spTgt spid="77828"/>
                                        </p:tgtEl>
                                        <p:attrNameLst>
                                          <p:attrName>ppt_x</p:attrName>
                                        </p:attrNameLst>
                                      </p:cBhvr>
                                      <p:tavLst>
                                        <p:tav tm="0">
                                          <p:val>
                                            <p:strVal val="0-#ppt_w/2"/>
                                          </p:val>
                                        </p:tav>
                                        <p:tav tm="100000">
                                          <p:val>
                                            <p:strVal val="#ppt_x"/>
                                          </p:val>
                                        </p:tav>
                                      </p:tavLst>
                                    </p:anim>
                                    <p:anim calcmode="lin" valueType="num">
                                      <p:cBhvr additive="base">
                                        <p:cTn id="13"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Prophecy: the Announced Time</a:t>
            </a:r>
          </a:p>
        </p:txBody>
      </p:sp>
      <p:sp>
        <p:nvSpPr>
          <p:cNvPr id="78851" name="Text Box 3"/>
          <p:cNvSpPr txBox="1">
            <a:spLocks noChangeArrowheads="1"/>
          </p:cNvSpPr>
          <p:nvPr/>
        </p:nvSpPr>
        <p:spPr bwMode="auto">
          <a:xfrm>
            <a:off x="1143000" y="2362200"/>
            <a:ext cx="7315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Know and understand this:  From the issuing of the decree to restore and rebuild Jerusalem until the Anointed One, the ruler, comes, there will be seven </a:t>
            </a:r>
            <a:r>
              <a:rPr lang="en-US" altLang="en-US" sz="2800">
                <a:cs typeface="Times New Roman" pitchFamily="18" charset="0"/>
              </a:rPr>
              <a:t>'</a:t>
            </a:r>
            <a:r>
              <a:rPr lang="en-US" altLang="en-US" sz="2800"/>
              <a:t>sevens,</a:t>
            </a:r>
            <a:r>
              <a:rPr lang="en-US" altLang="en-US" sz="2800">
                <a:cs typeface="Times New Roman" pitchFamily="18" charset="0"/>
              </a:rPr>
              <a:t>'</a:t>
            </a:r>
            <a:r>
              <a:rPr lang="en-US" altLang="en-US" sz="2800"/>
              <a:t> and sixty-two </a:t>
            </a:r>
            <a:r>
              <a:rPr lang="en-US" altLang="en-US" sz="2800">
                <a:cs typeface="Times New Roman" pitchFamily="18" charset="0"/>
              </a:rPr>
              <a:t>'</a:t>
            </a:r>
            <a:r>
              <a:rPr lang="en-US" altLang="en-US" sz="2800"/>
              <a:t>sevens.</a:t>
            </a:r>
            <a:r>
              <a:rPr lang="en-US" altLang="en-US" sz="2800">
                <a:cs typeface="Times New Roman" pitchFamily="18" charset="0"/>
              </a:rPr>
              <a:t>'</a:t>
            </a:r>
            <a:r>
              <a:rPr lang="en-US" altLang="en-US" sz="2800"/>
              <a:t>  It will be rebuilt with streets and a trench, but in times of trouble.  After the sixty-two </a:t>
            </a:r>
            <a:r>
              <a:rPr lang="en-US" altLang="en-US" sz="2800">
                <a:cs typeface="Times New Roman" pitchFamily="18" charset="0"/>
              </a:rPr>
              <a:t>'</a:t>
            </a:r>
            <a:r>
              <a:rPr lang="en-US" altLang="en-US" sz="2800"/>
              <a:t>sevens,</a:t>
            </a:r>
            <a:r>
              <a:rPr lang="en-US" altLang="en-US" sz="2800">
                <a:cs typeface="Times New Roman" pitchFamily="18" charset="0"/>
              </a:rPr>
              <a:t>'</a:t>
            </a:r>
            <a:r>
              <a:rPr lang="en-US" altLang="en-US" sz="2800"/>
              <a:t> the Anointed One will be cut off and will have nothing.</a:t>
            </a:r>
            <a:r>
              <a:rPr lang="en-US" altLang="en-US" sz="2800">
                <a:cs typeface="Times New Roman" pitchFamily="18" charset="0"/>
              </a:rPr>
              <a:t>"</a:t>
            </a:r>
            <a:r>
              <a:rPr lang="en-US" altLang="en-US" sz="2800"/>
              <a:t> – Daniel 9:25-26</a:t>
            </a:r>
          </a:p>
        </p:txBody>
      </p:sp>
    </p:spTree>
    <p:custDataLst>
      <p:tags r:id="rId1"/>
    </p:custDataLst>
  </p:cSld>
  <p:clrMapOvr>
    <a:masterClrMapping/>
  </p:clrMapOvr>
  <p:transition advTm="755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checkerboard(across)">
                                      <p:cBhvr>
                                        <p:cTn id="7" dur="5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Daniel's "Sevens"</a:t>
            </a:r>
          </a:p>
        </p:txBody>
      </p:sp>
      <p:sp>
        <p:nvSpPr>
          <p:cNvPr id="80899" name="Rectangle 3"/>
          <p:cNvSpPr>
            <a:spLocks noChangeArrowheads="1"/>
          </p:cNvSpPr>
          <p:nvPr/>
        </p:nvSpPr>
        <p:spPr bwMode="auto">
          <a:xfrm>
            <a:off x="1143000" y="2895600"/>
            <a:ext cx="64770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latin typeface="Tahoma" pitchFamily="34" charset="0"/>
              </a:rPr>
              <a:t>    1          2          3          4         5         6</a:t>
            </a:r>
          </a:p>
        </p:txBody>
      </p:sp>
      <p:sp>
        <p:nvSpPr>
          <p:cNvPr id="80900" name="Line 4"/>
          <p:cNvSpPr>
            <a:spLocks noChangeShapeType="1"/>
          </p:cNvSpPr>
          <p:nvPr/>
        </p:nvSpPr>
        <p:spPr bwMode="auto">
          <a:xfrm>
            <a:off x="3429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01" name="Line 5"/>
          <p:cNvSpPr>
            <a:spLocks noChangeShapeType="1"/>
          </p:cNvSpPr>
          <p:nvPr/>
        </p:nvSpPr>
        <p:spPr bwMode="auto">
          <a:xfrm>
            <a:off x="2286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02" name="Line 6"/>
          <p:cNvSpPr>
            <a:spLocks noChangeShapeType="1"/>
          </p:cNvSpPr>
          <p:nvPr/>
        </p:nvSpPr>
        <p:spPr bwMode="auto">
          <a:xfrm>
            <a:off x="4572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03" name="Line 7"/>
          <p:cNvSpPr>
            <a:spLocks noChangeShapeType="1"/>
          </p:cNvSpPr>
          <p:nvPr/>
        </p:nvSpPr>
        <p:spPr bwMode="auto">
          <a:xfrm>
            <a:off x="56388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04" name="Line 8"/>
          <p:cNvSpPr>
            <a:spLocks noChangeShapeType="1"/>
          </p:cNvSpPr>
          <p:nvPr/>
        </p:nvSpPr>
        <p:spPr bwMode="auto">
          <a:xfrm>
            <a:off x="66294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05" name="Rectangle 9"/>
          <p:cNvSpPr>
            <a:spLocks noChangeArrowheads="1"/>
          </p:cNvSpPr>
          <p:nvPr/>
        </p:nvSpPr>
        <p:spPr bwMode="auto">
          <a:xfrm>
            <a:off x="1219200" y="4267200"/>
            <a:ext cx="64770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en-US">
                <a:latin typeface="Tahoma" pitchFamily="34" charset="0"/>
              </a:rPr>
              <a:t> 65         66        67         68        69   </a:t>
            </a:r>
          </a:p>
        </p:txBody>
      </p:sp>
      <p:sp>
        <p:nvSpPr>
          <p:cNvPr id="80906" name="Text Box 10"/>
          <p:cNvSpPr txBox="1">
            <a:spLocks noChangeArrowheads="1"/>
          </p:cNvSpPr>
          <p:nvPr/>
        </p:nvSpPr>
        <p:spPr bwMode="auto">
          <a:xfrm>
            <a:off x="762000" y="2243138"/>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ahoma" pitchFamily="34" charset="0"/>
              </a:rPr>
              <a:t>449       442       435       428      421     414     407 BC</a:t>
            </a:r>
          </a:p>
        </p:txBody>
      </p:sp>
      <p:sp>
        <p:nvSpPr>
          <p:cNvPr id="80907" name="Line 11"/>
          <p:cNvSpPr>
            <a:spLocks noChangeShapeType="1"/>
          </p:cNvSpPr>
          <p:nvPr/>
        </p:nvSpPr>
        <p:spPr bwMode="auto">
          <a:xfrm>
            <a:off x="6553200" y="4267200"/>
            <a:ext cx="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08" name="Line 12"/>
          <p:cNvSpPr>
            <a:spLocks noChangeShapeType="1"/>
          </p:cNvSpPr>
          <p:nvPr/>
        </p:nvSpPr>
        <p:spPr bwMode="auto">
          <a:xfrm>
            <a:off x="6553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09" name="Line 13"/>
          <p:cNvSpPr>
            <a:spLocks noChangeShapeType="1"/>
          </p:cNvSpPr>
          <p:nvPr/>
        </p:nvSpPr>
        <p:spPr bwMode="auto">
          <a:xfrm>
            <a:off x="5410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10" name="Line 14"/>
          <p:cNvSpPr>
            <a:spLocks noChangeShapeType="1"/>
          </p:cNvSpPr>
          <p:nvPr/>
        </p:nvSpPr>
        <p:spPr bwMode="auto">
          <a:xfrm>
            <a:off x="4267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11" name="Line 15"/>
          <p:cNvSpPr>
            <a:spLocks noChangeShapeType="1"/>
          </p:cNvSpPr>
          <p:nvPr/>
        </p:nvSpPr>
        <p:spPr bwMode="auto">
          <a:xfrm>
            <a:off x="3124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12" name="Line 16"/>
          <p:cNvSpPr>
            <a:spLocks noChangeShapeType="1"/>
          </p:cNvSpPr>
          <p:nvPr/>
        </p:nvSpPr>
        <p:spPr bwMode="auto">
          <a:xfrm>
            <a:off x="1981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13" name="Text Box 17"/>
          <p:cNvSpPr txBox="1">
            <a:spLocks noChangeArrowheads="1"/>
          </p:cNvSpPr>
          <p:nvPr/>
        </p:nvSpPr>
        <p:spPr bwMode="auto">
          <a:xfrm>
            <a:off x="2152650" y="3657600"/>
            <a:ext cx="5751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a:latin typeface="Tahoma" pitchFamily="34" charset="0"/>
              </a:rPr>
              <a:t>… AD 7         14         21        28        35</a:t>
            </a:r>
          </a:p>
        </p:txBody>
      </p:sp>
      <p:sp>
        <p:nvSpPr>
          <p:cNvPr id="80914" name="Text Box 18"/>
          <p:cNvSpPr txBox="1">
            <a:spLocks noChangeArrowheads="1"/>
          </p:cNvSpPr>
          <p:nvPr/>
        </p:nvSpPr>
        <p:spPr bwMode="auto">
          <a:xfrm>
            <a:off x="1660525" y="5138738"/>
            <a:ext cx="417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sym typeface="Wingdings" pitchFamily="2" charset="2"/>
              </a:rPr>
              <a:t> Artaxerxes</a:t>
            </a:r>
            <a:r>
              <a:rPr lang="en-US" altLang="en-US">
                <a:latin typeface="Tahoma" pitchFamily="34" charset="0"/>
                <a:cs typeface="Tahoma" pitchFamily="34" charset="0"/>
                <a:sym typeface="Wingdings" pitchFamily="2" charset="2"/>
              </a:rPr>
              <a:t>'</a:t>
            </a:r>
            <a:r>
              <a:rPr lang="en-US" altLang="en-US">
                <a:latin typeface="Tahoma" pitchFamily="34" charset="0"/>
                <a:sym typeface="Wingdings" pitchFamily="2" charset="2"/>
              </a:rPr>
              <a:t> decree, 445 BC</a:t>
            </a:r>
            <a:endParaRPr lang="en-US" altLang="en-US">
              <a:latin typeface="Tahoma" pitchFamily="34" charset="0"/>
            </a:endParaRPr>
          </a:p>
        </p:txBody>
      </p:sp>
      <p:sp>
        <p:nvSpPr>
          <p:cNvPr id="80915" name="Text Box 19"/>
          <p:cNvSpPr txBox="1">
            <a:spLocks noChangeArrowheads="1"/>
          </p:cNvSpPr>
          <p:nvPr/>
        </p:nvSpPr>
        <p:spPr bwMode="auto">
          <a:xfrm>
            <a:off x="1584325" y="2471738"/>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sym typeface="Wingdings" pitchFamily="2" charset="2"/>
              </a:rPr>
              <a:t></a:t>
            </a:r>
          </a:p>
        </p:txBody>
      </p:sp>
      <p:sp>
        <p:nvSpPr>
          <p:cNvPr id="80916" name="Text Box 20"/>
          <p:cNvSpPr txBox="1">
            <a:spLocks noChangeArrowheads="1"/>
          </p:cNvSpPr>
          <p:nvPr/>
        </p:nvSpPr>
        <p:spPr bwMode="auto">
          <a:xfrm>
            <a:off x="1676400" y="5715000"/>
            <a:ext cx="375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sym typeface="Wingdings" pitchFamily="2" charset="2"/>
              </a:rPr>
              <a:t> Jesus</a:t>
            </a:r>
            <a:r>
              <a:rPr lang="en-US" altLang="en-US">
                <a:latin typeface="Tahoma" pitchFamily="34" charset="0"/>
                <a:cs typeface="Tahoma" pitchFamily="34" charset="0"/>
                <a:sym typeface="Wingdings" pitchFamily="2" charset="2"/>
              </a:rPr>
              <a:t>'</a:t>
            </a:r>
            <a:r>
              <a:rPr lang="en-US" altLang="en-US">
                <a:latin typeface="Tahoma" pitchFamily="34" charset="0"/>
                <a:sym typeface="Wingdings" pitchFamily="2" charset="2"/>
              </a:rPr>
              <a:t> crucifixion, 30 AD</a:t>
            </a:r>
            <a:endParaRPr lang="en-US" altLang="en-US">
              <a:latin typeface="Tahoma" pitchFamily="34" charset="0"/>
            </a:endParaRPr>
          </a:p>
        </p:txBody>
      </p:sp>
      <p:sp>
        <p:nvSpPr>
          <p:cNvPr id="80917" name="Text Box 21"/>
          <p:cNvSpPr txBox="1">
            <a:spLocks noChangeArrowheads="1"/>
          </p:cNvSpPr>
          <p:nvPr/>
        </p:nvSpPr>
        <p:spPr bwMode="auto">
          <a:xfrm>
            <a:off x="6705600" y="38862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ahoma" pitchFamily="34" charset="0"/>
                <a:sym typeface="Wingdings" pitchFamily="2" charset="2"/>
              </a:rPr>
              <a:t></a:t>
            </a:r>
          </a:p>
        </p:txBody>
      </p:sp>
    </p:spTree>
    <p:custDataLst>
      <p:tags r:id="rId1"/>
    </p:custDataLst>
  </p:cSld>
  <p:clrMapOvr>
    <a:masterClrMapping/>
  </p:clrMapOvr>
  <p:transition advTm="1137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9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9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9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9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905" grpId="0" animBg="1"/>
      <p:bldP spid="80906" grpId="0"/>
      <p:bldP spid="80913" grpId="0"/>
      <p:bldP spid="80914" grpId="0"/>
      <p:bldP spid="80915" grpId="0"/>
      <p:bldP spid="80916" grpId="0"/>
      <p:bldP spid="809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r>
              <a:rPr lang="en-US" altLang="en-US"/>
              <a:t>God sent His Son…</a:t>
            </a:r>
          </a:p>
        </p:txBody>
      </p:sp>
      <p:sp>
        <p:nvSpPr>
          <p:cNvPr id="81923" name="Rectangle 3"/>
          <p:cNvSpPr>
            <a:spLocks noGrp="1" noChangeArrowheads="1"/>
          </p:cNvSpPr>
          <p:nvPr>
            <p:ph type="subTitle" idx="1"/>
          </p:nvPr>
        </p:nvSpPr>
        <p:spPr/>
        <p:txBody>
          <a:bodyPr/>
          <a:lstStyle/>
          <a:p>
            <a:r>
              <a:rPr lang="en-US" altLang="en-US"/>
              <a:t>The coming of Jesus</a:t>
            </a:r>
          </a:p>
        </p:txBody>
      </p:sp>
      <p:pic>
        <p:nvPicPr>
          <p:cNvPr id="81924" name="Picture 4" descr="MCj036356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038600"/>
            <a:ext cx="2563813" cy="22367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81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500" fill="hold"/>
                                        <p:tgtEl>
                                          <p:spTgt spid="81922"/>
                                        </p:tgtEl>
                                        <p:attrNameLst>
                                          <p:attrName>ppt_w</p:attrName>
                                        </p:attrNameLst>
                                      </p:cBhvr>
                                      <p:tavLst>
                                        <p:tav tm="0">
                                          <p:val>
                                            <p:fltVal val="0"/>
                                          </p:val>
                                        </p:tav>
                                        <p:tav tm="100000">
                                          <p:val>
                                            <p:strVal val="#ppt_w"/>
                                          </p:val>
                                        </p:tav>
                                      </p:tavLst>
                                    </p:anim>
                                    <p:anim calcmode="lin" valueType="num">
                                      <p:cBhvr>
                                        <p:cTn id="8" dur="500" fill="hold"/>
                                        <p:tgtEl>
                                          <p:spTgt spid="819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81924"/>
                                        </p:tgtEl>
                                        <p:attrNameLst>
                                          <p:attrName>style.visibility</p:attrName>
                                        </p:attrNameLst>
                                      </p:cBhvr>
                                      <p:to>
                                        <p:strVal val="visible"/>
                                      </p:to>
                                    </p:set>
                                    <p:animEffect transition="in" filter="checkerboard(across)">
                                      <p:cBhvr>
                                        <p:cTn id="13" dur="500"/>
                                        <p:tgtEl>
                                          <p:spTgt spid="819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1923">
                                            <p:txEl>
                                              <p:pRg st="0" end="0"/>
                                            </p:txEl>
                                          </p:spTgt>
                                        </p:tgtEl>
                                        <p:attrNameLst>
                                          <p:attrName>style.visibility</p:attrName>
                                        </p:attrNameLst>
                                      </p:cBhvr>
                                      <p:to>
                                        <p:strVal val="visible"/>
                                      </p:to>
                                    </p:set>
                                    <p:anim calcmode="lin" valueType="num">
                                      <p:cBhvr additive="base">
                                        <p:cTn id="18"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Born of a Virgin</a:t>
            </a:r>
          </a:p>
        </p:txBody>
      </p:sp>
      <p:sp>
        <p:nvSpPr>
          <p:cNvPr id="82947" name="Rectangle 3"/>
          <p:cNvSpPr>
            <a:spLocks noGrp="1" noChangeArrowheads="1"/>
          </p:cNvSpPr>
          <p:nvPr>
            <p:ph type="body" sz="half" idx="1"/>
          </p:nvPr>
        </p:nvSpPr>
        <p:spPr/>
        <p:txBody>
          <a:bodyPr/>
          <a:lstStyle/>
          <a:p>
            <a:pPr>
              <a:lnSpc>
                <a:spcPct val="90000"/>
              </a:lnSpc>
            </a:pPr>
            <a:r>
              <a:rPr lang="en-US" altLang="en-US" sz="2400"/>
              <a:t>God enters the human race to rescue us.</a:t>
            </a:r>
          </a:p>
          <a:p>
            <a:pPr>
              <a:lnSpc>
                <a:spcPct val="90000"/>
              </a:lnSpc>
            </a:pPr>
            <a:r>
              <a:rPr lang="en-US" altLang="en-US" sz="2400"/>
              <a:t>He takes on our humanity, yet without sin.</a:t>
            </a:r>
          </a:p>
          <a:p>
            <a:pPr>
              <a:lnSpc>
                <a:spcPct val="90000"/>
              </a:lnSpc>
            </a:pPr>
            <a:r>
              <a:rPr lang="en-US" altLang="en-US" sz="2400"/>
              <a:t>Jesus is the only being in the universe who is both created &amp; uncreated.</a:t>
            </a:r>
          </a:p>
          <a:p>
            <a:pPr>
              <a:lnSpc>
                <a:spcPct val="90000"/>
              </a:lnSpc>
            </a:pPr>
            <a:r>
              <a:rPr lang="en-US" altLang="en-US" sz="2400"/>
              <a:t>Having volunteered to become created, he does not owe his obedience to God, and can give it away.</a:t>
            </a:r>
          </a:p>
        </p:txBody>
      </p:sp>
      <p:pic>
        <p:nvPicPr>
          <p:cNvPr id="82950" name="Picture 6" descr="JesusBirth"/>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489200"/>
            <a:ext cx="3810000" cy="309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999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checkerboard(across)">
                                      <p:cBhvr>
                                        <p:cTn id="7" dur="500"/>
                                        <p:tgtEl>
                                          <p:spTgt spid="82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 calcmode="lin" valueType="num">
                                      <p:cBhvr additive="base">
                                        <p:cTn id="12"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2947">
                                            <p:txEl>
                                              <p:pRg st="1" end="1"/>
                                            </p:txEl>
                                          </p:spTgt>
                                        </p:tgtEl>
                                        <p:attrNameLst>
                                          <p:attrName>style.visibility</p:attrName>
                                        </p:attrNameLst>
                                      </p:cBhvr>
                                      <p:to>
                                        <p:strVal val="visible"/>
                                      </p:to>
                                    </p:set>
                                    <p:anim calcmode="lin" valueType="num">
                                      <p:cBhvr additive="base">
                                        <p:cTn id="18"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2947">
                                            <p:txEl>
                                              <p:pRg st="2" end="2"/>
                                            </p:txEl>
                                          </p:spTgt>
                                        </p:tgtEl>
                                        <p:attrNameLst>
                                          <p:attrName>style.visibility</p:attrName>
                                        </p:attrNameLst>
                                      </p:cBhvr>
                                      <p:to>
                                        <p:strVal val="visible"/>
                                      </p:to>
                                    </p:set>
                                    <p:anim calcmode="lin" valueType="num">
                                      <p:cBhvr additive="base">
                                        <p:cTn id="24"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2947">
                                            <p:txEl>
                                              <p:pRg st="3" end="3"/>
                                            </p:txEl>
                                          </p:spTgt>
                                        </p:tgtEl>
                                        <p:attrNameLst>
                                          <p:attrName>style.visibility</p:attrName>
                                        </p:attrNameLst>
                                      </p:cBhvr>
                                      <p:to>
                                        <p:strVal val="visible"/>
                                      </p:to>
                                    </p:set>
                                    <p:anim calcmode="lin" valueType="num">
                                      <p:cBhvr additive="base">
                                        <p:cTn id="30"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Born at Bethlehem</a:t>
            </a:r>
          </a:p>
        </p:txBody>
      </p:sp>
      <p:sp>
        <p:nvSpPr>
          <p:cNvPr id="83971" name="Text Box 3"/>
          <p:cNvSpPr txBox="1">
            <a:spLocks noChangeArrowheads="1"/>
          </p:cNvSpPr>
          <p:nvPr/>
        </p:nvSpPr>
        <p:spPr bwMode="auto">
          <a:xfrm>
            <a:off x="2057400" y="2438400"/>
            <a:ext cx="57912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“But you, Bethlehem Ephrata, though you are small among the clans of Judah, out of you will come for me one who will be ruler, whose origins* are from of old, from ancient times.</a:t>
            </a:r>
            <a:r>
              <a:rPr lang="en-US" altLang="en-US" sz="2800">
                <a:cs typeface="Times New Roman" pitchFamily="18" charset="0"/>
              </a:rPr>
              <a:t>"</a:t>
            </a:r>
            <a:r>
              <a:rPr lang="en-US" altLang="en-US" sz="2800"/>
              <a:t> – Micah 5:2</a:t>
            </a:r>
          </a:p>
          <a:p>
            <a:pPr>
              <a:spcBef>
                <a:spcPct val="50000"/>
              </a:spcBef>
            </a:pPr>
            <a:r>
              <a:rPr lang="en-US" altLang="en-US" sz="2800"/>
              <a:t>*activities, campaigns</a:t>
            </a:r>
          </a:p>
        </p:txBody>
      </p:sp>
    </p:spTree>
    <p:custDataLst>
      <p:tags r:id="rId1"/>
    </p:custDataLst>
  </p:cSld>
  <p:clrMapOvr>
    <a:masterClrMapping/>
  </p:clrMapOvr>
  <p:transition advTm="643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checkerboard(across)">
                                      <p:cBhvr>
                                        <p:cTn id="7" dur="5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Born at Bethlehem</a:t>
            </a:r>
          </a:p>
        </p:txBody>
      </p:sp>
      <p:sp>
        <p:nvSpPr>
          <p:cNvPr id="84995" name="Rectangle 3"/>
          <p:cNvSpPr>
            <a:spLocks noGrp="1" noChangeArrowheads="1"/>
          </p:cNvSpPr>
          <p:nvPr>
            <p:ph type="body" sz="half" idx="1"/>
          </p:nvPr>
        </p:nvSpPr>
        <p:spPr/>
        <p:txBody>
          <a:bodyPr/>
          <a:lstStyle/>
          <a:p>
            <a:r>
              <a:rPr lang="en-US" altLang="en-US" sz="2800"/>
              <a:t>How in Bethlehem, since Mary &amp; Joseph are both living in Nazareth, some 60 miles away?</a:t>
            </a:r>
          </a:p>
          <a:p>
            <a:r>
              <a:rPr lang="en-US" altLang="en-US" sz="2800"/>
              <a:t>God uses a Roman emperor, Augustus, to decree a census, which forces them to go there.</a:t>
            </a:r>
          </a:p>
        </p:txBody>
      </p:sp>
      <p:pic>
        <p:nvPicPr>
          <p:cNvPr id="84998" name="Picture 6" descr="Augustus"/>
          <p:cNvPicPr>
            <a:picLocks noGrp="1" noChangeAspect="1" noChangeArrowheads="1"/>
          </p:cNvPicPr>
          <p:nvPr>
            <p:ph type="clipArt" sz="half" idx="2"/>
          </p:nvPr>
        </p:nvPicPr>
        <p:blipFill>
          <a:blip r:embed="rId3">
            <a:lum bright="6000"/>
            <a:extLst>
              <a:ext uri="{28A0092B-C50C-407E-A947-70E740481C1C}">
                <a14:useLocalDpi xmlns:a14="http://schemas.microsoft.com/office/drawing/2010/main" val="0"/>
              </a:ext>
            </a:extLst>
          </a:blip>
          <a:srcRect l="18001" r="12000"/>
          <a:stretch>
            <a:fillRect/>
          </a:stretch>
        </p:blipFill>
        <p:spPr>
          <a:xfrm>
            <a:off x="4926013" y="2209800"/>
            <a:ext cx="3629025"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12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84998"/>
                                        </p:tgtEl>
                                        <p:attrNameLst>
                                          <p:attrName>style.visibility</p:attrName>
                                        </p:attrNameLst>
                                      </p:cBhvr>
                                      <p:to>
                                        <p:strVal val="visible"/>
                                      </p:to>
                                    </p:set>
                                    <p:animEffect transition="in" filter="checkerboard(across)">
                                      <p:cBhvr>
                                        <p:cTn id="19" dur="500"/>
                                        <p:tgtEl>
                                          <p:spTgt spid="8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Born at Bethlehem</a:t>
            </a:r>
          </a:p>
        </p:txBody>
      </p:sp>
      <p:sp>
        <p:nvSpPr>
          <p:cNvPr id="86019" name="Text Box 3"/>
          <p:cNvSpPr txBox="1">
            <a:spLocks noChangeArrowheads="1"/>
          </p:cNvSpPr>
          <p:nvPr/>
        </p:nvSpPr>
        <p:spPr bwMode="auto">
          <a:xfrm>
            <a:off x="1219200" y="1981200"/>
            <a:ext cx="73152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In those days Caesar Augustus issued a decree that a census should be taken of the entire Roman world…  And everyone went to his own town to register.  So Joseph also went up from the town of Nazareth in Galilee to Judea, to Bethlehem, the town of David, because he belonged to the house and line of David.  He went there with Mary, who was pledged to be married to him and was expecting a child.  While they were there, the time came for the baby to be born.</a:t>
            </a:r>
            <a:r>
              <a:rPr lang="en-US" altLang="en-US" sz="2800">
                <a:cs typeface="Times New Roman" pitchFamily="18" charset="0"/>
              </a:rPr>
              <a:t>"</a:t>
            </a:r>
            <a:r>
              <a:rPr lang="en-US" altLang="en-US" sz="2800"/>
              <a:t> – Luke 2:1-6</a:t>
            </a:r>
          </a:p>
        </p:txBody>
      </p:sp>
    </p:spTree>
    <p:custDataLst>
      <p:tags r:id="rId1"/>
    </p:custDataLst>
  </p:cSld>
  <p:clrMapOvr>
    <a:masterClrMapping/>
  </p:clrMapOvr>
  <p:transition advTm="437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checkerboard(across)">
                                      <p:cBhvr>
                                        <p:cTn id="7"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The Significance of Christmas</a:t>
            </a:r>
          </a:p>
        </p:txBody>
      </p:sp>
      <p:sp>
        <p:nvSpPr>
          <p:cNvPr id="67587" name="Text Box 3"/>
          <p:cNvSpPr txBox="1">
            <a:spLocks noChangeArrowheads="1"/>
          </p:cNvSpPr>
          <p:nvPr/>
        </p:nvSpPr>
        <p:spPr bwMode="auto">
          <a:xfrm>
            <a:off x="2209800" y="2667000"/>
            <a:ext cx="59436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cs typeface="Times New Roman" pitchFamily="18" charset="0"/>
              </a:rPr>
              <a:t>"</a:t>
            </a:r>
            <a:r>
              <a:rPr lang="en-US" altLang="en-US" sz="3200"/>
              <a:t>But when the time had fully come, God sent his Son, born of a woman, born under law, to redeem those under law, that we might receive the full rights of sons.</a:t>
            </a:r>
            <a:r>
              <a:rPr lang="en-US" altLang="en-US" sz="3200">
                <a:cs typeface="Times New Roman" pitchFamily="18" charset="0"/>
              </a:rPr>
              <a:t>"</a:t>
            </a:r>
            <a:r>
              <a:rPr lang="en-US" altLang="en-US" sz="3200"/>
              <a:t> – Galatians 4:4-5</a:t>
            </a:r>
          </a:p>
        </p:txBody>
      </p:sp>
    </p:spTree>
    <p:custDataLst>
      <p:tags r:id="rId1"/>
    </p:custDataLst>
  </p:cSld>
  <p:clrMapOvr>
    <a:masterClrMapping/>
  </p:clrMapOvr>
  <p:transition advTm="231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checkerboard(across)">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To Egypt and Back</a:t>
            </a:r>
          </a:p>
        </p:txBody>
      </p:sp>
      <p:sp>
        <p:nvSpPr>
          <p:cNvPr id="87043" name="Rectangle 3"/>
          <p:cNvSpPr>
            <a:spLocks noGrp="1" noChangeArrowheads="1"/>
          </p:cNvSpPr>
          <p:nvPr>
            <p:ph type="body" sz="half" idx="1"/>
          </p:nvPr>
        </p:nvSpPr>
        <p:spPr/>
        <p:txBody>
          <a:bodyPr/>
          <a:lstStyle/>
          <a:p>
            <a:pPr>
              <a:lnSpc>
                <a:spcPct val="90000"/>
              </a:lnSpc>
            </a:pPr>
            <a:r>
              <a:rPr lang="en-US" altLang="en-US" sz="2800"/>
              <a:t>Jesus is opposed by Satan, who tries (through Herod) to have him killed.</a:t>
            </a:r>
          </a:p>
          <a:p>
            <a:pPr>
              <a:lnSpc>
                <a:spcPct val="90000"/>
              </a:lnSpc>
            </a:pPr>
            <a:r>
              <a:rPr lang="en-US" altLang="en-US" sz="2800"/>
              <a:t>God uses the Magi so Jesus and his family escape.</a:t>
            </a:r>
          </a:p>
          <a:p>
            <a:pPr>
              <a:lnSpc>
                <a:spcPct val="90000"/>
              </a:lnSpc>
            </a:pPr>
            <a:r>
              <a:rPr lang="en-US" altLang="en-US" sz="2800"/>
              <a:t>Jesus succeeds where Israel failed, resisting temptation in the wilderness.</a:t>
            </a:r>
          </a:p>
        </p:txBody>
      </p:sp>
      <p:pic>
        <p:nvPicPr>
          <p:cNvPr id="87049" name="Picture 9" descr="Slaughte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70463" y="1981200"/>
            <a:ext cx="316388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14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7049"/>
                                        </p:tgtEl>
                                        <p:attrNameLst>
                                          <p:attrName>style.visibility</p:attrName>
                                        </p:attrNameLst>
                                      </p:cBhvr>
                                      <p:to>
                                        <p:strVal val="visible"/>
                                      </p:to>
                                    </p:set>
                                    <p:animEffect transition="in" filter="checkerboard(across)">
                                      <p:cBhvr>
                                        <p:cTn id="7" dur="500"/>
                                        <p:tgtEl>
                                          <p:spTgt spid="870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 calcmode="lin" valueType="num">
                                      <p:cBhvr additive="base">
                                        <p:cTn id="12" dur="500" fill="hold"/>
                                        <p:tgtEl>
                                          <p:spTgt spid="870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7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7043">
                                            <p:txEl>
                                              <p:pRg st="1" end="1"/>
                                            </p:txEl>
                                          </p:spTgt>
                                        </p:tgtEl>
                                        <p:attrNameLst>
                                          <p:attrName>style.visibility</p:attrName>
                                        </p:attrNameLst>
                                      </p:cBhvr>
                                      <p:to>
                                        <p:strVal val="visible"/>
                                      </p:to>
                                    </p:set>
                                    <p:anim calcmode="lin" valueType="num">
                                      <p:cBhvr additive="base">
                                        <p:cTn id="18" dur="500" fill="hold"/>
                                        <p:tgtEl>
                                          <p:spTgt spid="870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7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7043">
                                            <p:txEl>
                                              <p:pRg st="2" end="2"/>
                                            </p:txEl>
                                          </p:spTgt>
                                        </p:tgtEl>
                                        <p:attrNameLst>
                                          <p:attrName>style.visibility</p:attrName>
                                        </p:attrNameLst>
                                      </p:cBhvr>
                                      <p:to>
                                        <p:strVal val="visible"/>
                                      </p:to>
                                    </p:set>
                                    <p:anim calcmode="lin" valueType="num">
                                      <p:cBhvr additive="base">
                                        <p:cTn id="24" dur="500" fill="hold"/>
                                        <p:tgtEl>
                                          <p:spTgt spid="870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70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p:txBody>
          <a:bodyPr/>
          <a:lstStyle/>
          <a:p>
            <a:r>
              <a:rPr lang="en-US" altLang="en-US"/>
              <a:t>To redeem us…</a:t>
            </a:r>
          </a:p>
        </p:txBody>
      </p:sp>
      <p:sp>
        <p:nvSpPr>
          <p:cNvPr id="89091" name="Rectangle 3"/>
          <p:cNvSpPr>
            <a:spLocks noGrp="1" noChangeArrowheads="1"/>
          </p:cNvSpPr>
          <p:nvPr>
            <p:ph type="subTitle" idx="1"/>
          </p:nvPr>
        </p:nvSpPr>
        <p:spPr/>
        <p:txBody>
          <a:bodyPr/>
          <a:lstStyle/>
          <a:p>
            <a:r>
              <a:rPr lang="en-US" altLang="en-US"/>
              <a:t>Jesus Pays for Our Sin</a:t>
            </a:r>
          </a:p>
        </p:txBody>
      </p:sp>
      <p:pic>
        <p:nvPicPr>
          <p:cNvPr id="89092" name="Picture 4" descr="MCSO02107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3800" y="2667000"/>
            <a:ext cx="2154238" cy="35258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17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89092"/>
                                        </p:tgtEl>
                                        <p:attrNameLst>
                                          <p:attrName>style.visibility</p:attrName>
                                        </p:attrNameLst>
                                      </p:cBhvr>
                                      <p:to>
                                        <p:strVal val="visible"/>
                                      </p:to>
                                    </p:set>
                                    <p:animEffect transition="in" filter="checkerboard(across)">
                                      <p:cBhvr>
                                        <p:cTn id="13" dur="500"/>
                                        <p:tgtEl>
                                          <p:spTgt spid="8909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9091">
                                            <p:txEl>
                                              <p:pRg st="0" end="0"/>
                                            </p:txEl>
                                          </p:spTgt>
                                        </p:tgtEl>
                                        <p:attrNameLst>
                                          <p:attrName>style.visibility</p:attrName>
                                        </p:attrNameLst>
                                      </p:cBhvr>
                                      <p:to>
                                        <p:strVal val="visible"/>
                                      </p:to>
                                    </p:set>
                                    <p:anim calcmode="lin" valueType="num">
                                      <p:cBhvr additive="base">
                                        <p:cTn id="18"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utoUpdateAnimBg="0"/>
      <p:bldP spid="8909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Beginning in Galilee</a:t>
            </a:r>
          </a:p>
        </p:txBody>
      </p:sp>
      <p:sp>
        <p:nvSpPr>
          <p:cNvPr id="90115" name="Rectangle 3"/>
          <p:cNvSpPr>
            <a:spLocks noGrp="1" noChangeArrowheads="1"/>
          </p:cNvSpPr>
          <p:nvPr>
            <p:ph type="body" sz="half" idx="1"/>
          </p:nvPr>
        </p:nvSpPr>
        <p:spPr>
          <a:xfrm>
            <a:off x="685800" y="1981200"/>
            <a:ext cx="3276600" cy="4114800"/>
          </a:xfrm>
        </p:spPr>
        <p:txBody>
          <a:bodyPr/>
          <a:lstStyle/>
          <a:p>
            <a:r>
              <a:rPr lang="en-US" altLang="en-US"/>
              <a:t>The Messiah (Christ) comes as a child.</a:t>
            </a:r>
          </a:p>
          <a:p>
            <a:r>
              <a:rPr lang="en-US" altLang="en-US"/>
              <a:t>The light first dawns in Galilee</a:t>
            </a:r>
          </a:p>
        </p:txBody>
      </p:sp>
      <p:pic>
        <p:nvPicPr>
          <p:cNvPr id="90121" name="Picture 9" descr="JesGal"/>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48238" y="1981200"/>
            <a:ext cx="32099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22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21"/>
                                        </p:tgtEl>
                                        <p:attrNameLst>
                                          <p:attrName>style.visibility</p:attrName>
                                        </p:attrNameLst>
                                      </p:cBhvr>
                                      <p:to>
                                        <p:strVal val="visible"/>
                                      </p:to>
                                    </p:set>
                                    <p:animEffect transition="in" filter="checkerboard(across)">
                                      <p:cBhvr>
                                        <p:cTn id="7" dur="500"/>
                                        <p:tgtEl>
                                          <p:spTgt spid="901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 calcmode="lin" valueType="num">
                                      <p:cBhvr additive="base">
                                        <p:cTn id="12"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0115">
                                            <p:txEl>
                                              <p:pRg st="1" end="1"/>
                                            </p:txEl>
                                          </p:spTgt>
                                        </p:tgtEl>
                                        <p:attrNameLst>
                                          <p:attrName>style.visibility</p:attrName>
                                        </p:attrNameLst>
                                      </p:cBhvr>
                                      <p:to>
                                        <p:strVal val="visible"/>
                                      </p:to>
                                    </p:set>
                                    <p:anim calcmode="lin" valueType="num">
                                      <p:cBhvr additive="base">
                                        <p:cTn id="18" dur="500" fill="hold"/>
                                        <p:tgtEl>
                                          <p:spTgt spid="9011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01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Messiah Comes as a Child</a:t>
            </a:r>
          </a:p>
        </p:txBody>
      </p:sp>
      <p:sp>
        <p:nvSpPr>
          <p:cNvPr id="91139" name="Text Box 3"/>
          <p:cNvSpPr txBox="1">
            <a:spLocks noChangeArrowheads="1"/>
          </p:cNvSpPr>
          <p:nvPr/>
        </p:nvSpPr>
        <p:spPr bwMode="auto">
          <a:xfrm>
            <a:off x="1219200" y="1981200"/>
            <a:ext cx="7086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For to us a child is born, to us a son is given, and the government will be on his shoulders.  And he will be called Wonderful Counselor, Mighty God, Everlasting Father, Prince of Peace.  Of the increase of his government and peace there will be no end.  He will reign on David</a:t>
            </a:r>
            <a:r>
              <a:rPr lang="en-US" altLang="en-US" sz="2800">
                <a:cs typeface="Times New Roman" pitchFamily="18" charset="0"/>
              </a:rPr>
              <a:t>'</a:t>
            </a:r>
            <a:r>
              <a:rPr lang="en-US" altLang="en-US" sz="2800"/>
              <a:t>s throne and over his kingdom, establishing and upholding it with justice and righteousness from that time on and forever.</a:t>
            </a:r>
            <a:r>
              <a:rPr lang="en-US" altLang="en-US" sz="2800">
                <a:cs typeface="Times New Roman" pitchFamily="18" charset="0"/>
              </a:rPr>
              <a:t>"</a:t>
            </a:r>
            <a:r>
              <a:rPr lang="en-US" altLang="en-US" sz="2800"/>
              <a:t> – Isaiah 9:6-7</a:t>
            </a:r>
          </a:p>
        </p:txBody>
      </p:sp>
    </p:spTree>
    <p:custDataLst>
      <p:tags r:id="rId1"/>
    </p:custDataLst>
  </p:cSld>
  <p:clrMapOvr>
    <a:masterClrMapping/>
  </p:clrMapOvr>
  <p:transition advTm="506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checkerboard(across)">
                                      <p:cBhvr>
                                        <p:cTn id="7" dur="5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The Light First Shines in Galilee</a:t>
            </a:r>
          </a:p>
        </p:txBody>
      </p:sp>
      <p:sp>
        <p:nvSpPr>
          <p:cNvPr id="92163" name="Text Box 3"/>
          <p:cNvSpPr txBox="1">
            <a:spLocks noChangeArrowheads="1"/>
          </p:cNvSpPr>
          <p:nvPr/>
        </p:nvSpPr>
        <p:spPr bwMode="auto">
          <a:xfrm>
            <a:off x="990600" y="2286000"/>
            <a:ext cx="72390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Nevertheless, there will be no more gloom for those who were in distress.  In the past he humbled the land of Zebulun and the land of Naphtali, but in the future he will honor Galilee of the Gentiles, by the way of the sea, along the Jordan </a:t>
            </a:r>
            <a:r>
              <a:rPr lang="en-US" altLang="en-US" sz="2800">
                <a:cs typeface="Times New Roman" pitchFamily="18" charset="0"/>
              </a:rPr>
              <a:t>— The people walking in darkness have seen a great light; on those living in the land of the shadow of death a light has dawned…" – Isaiah 9:1-2</a:t>
            </a:r>
            <a:endParaRPr lang="en-US" altLang="en-US" sz="2800"/>
          </a:p>
        </p:txBody>
      </p:sp>
    </p:spTree>
    <p:custDataLst>
      <p:tags r:id="rId1"/>
    </p:custDataLst>
  </p:cSld>
  <p:clrMapOvr>
    <a:masterClrMapping/>
  </p:clrMapOvr>
  <p:transition advTm="369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checkerboard(across)">
                                      <p:cBhvr>
                                        <p:cTn id="7" dur="5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He Suddenly Comes to His Temple</a:t>
            </a:r>
          </a:p>
        </p:txBody>
      </p:sp>
      <p:sp>
        <p:nvSpPr>
          <p:cNvPr id="93187" name="Text Box 3"/>
          <p:cNvSpPr txBox="1">
            <a:spLocks noChangeArrowheads="1"/>
          </p:cNvSpPr>
          <p:nvPr/>
        </p:nvSpPr>
        <p:spPr bwMode="auto">
          <a:xfrm>
            <a:off x="1066800" y="2133600"/>
            <a:ext cx="72390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See, I will send my messenger, who will prepare the way before me.  Then suddenly, the Lord you are seeking will come to his temple, the messenger of the covenant, whom you desire, will come,</a:t>
            </a:r>
            <a:r>
              <a:rPr lang="en-US" altLang="en-US" sz="2800">
                <a:cs typeface="Times New Roman" pitchFamily="18" charset="0"/>
              </a:rPr>
              <a:t>"</a:t>
            </a:r>
            <a:r>
              <a:rPr lang="en-US" altLang="en-US" sz="2800"/>
              <a:t> says the LORD Almighty.  But who can endure the day of his coming?  Who can stand when he appears?  For he will be like a refiner</a:t>
            </a:r>
            <a:r>
              <a:rPr lang="en-US" altLang="en-US" sz="2800">
                <a:cs typeface="Times New Roman" pitchFamily="18" charset="0"/>
              </a:rPr>
              <a:t>'</a:t>
            </a:r>
            <a:r>
              <a:rPr lang="en-US" altLang="en-US" sz="2800"/>
              <a:t>s fire or a launderer’s soap. – Malachi 3:1-2</a:t>
            </a:r>
          </a:p>
        </p:txBody>
      </p:sp>
    </p:spTree>
    <p:custDataLst>
      <p:tags r:id="rId1"/>
    </p:custDataLst>
  </p:cSld>
  <p:clrMapOvr>
    <a:masterClrMapping/>
  </p:clrMapOvr>
  <p:transition advTm="321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checkerboard(across)">
                                      <p:cBhvr>
                                        <p:cTn id="7"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He Suddenly Comes to His Temple</a:t>
            </a:r>
          </a:p>
        </p:txBody>
      </p:sp>
      <p:sp>
        <p:nvSpPr>
          <p:cNvPr id="94211" name="Rectangle 3"/>
          <p:cNvSpPr>
            <a:spLocks noGrp="1" noChangeArrowheads="1"/>
          </p:cNvSpPr>
          <p:nvPr>
            <p:ph type="body" sz="half" idx="1"/>
          </p:nvPr>
        </p:nvSpPr>
        <p:spPr/>
        <p:txBody>
          <a:bodyPr/>
          <a:lstStyle/>
          <a:p>
            <a:r>
              <a:rPr lang="en-US" altLang="en-US" sz="2800"/>
              <a:t>The Lord, whom you seek will come.</a:t>
            </a:r>
          </a:p>
          <a:p>
            <a:r>
              <a:rPr lang="en-US" altLang="en-US" sz="2800"/>
              <a:t>But who can stand when he appears?</a:t>
            </a:r>
          </a:p>
          <a:p>
            <a:r>
              <a:rPr lang="en-US" altLang="en-US" sz="2800"/>
              <a:t>He will bring cleansing.</a:t>
            </a:r>
          </a:p>
          <a:p>
            <a:r>
              <a:rPr lang="en-US" altLang="en-US" sz="2800"/>
              <a:t>Jesus clears out the money changers who are trading in the temple.</a:t>
            </a:r>
          </a:p>
        </p:txBody>
      </p:sp>
      <p:pic>
        <p:nvPicPr>
          <p:cNvPr id="94214" name="Picture 6" descr="TClean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62525" y="1981200"/>
            <a:ext cx="317976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55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checkerboard(across)">
                                      <p:cBhvr>
                                        <p:cTn id="7" dur="500"/>
                                        <p:tgtEl>
                                          <p:spTgt spid="942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 calcmode="lin" valueType="num">
                                      <p:cBhvr additive="base">
                                        <p:cTn id="12" dur="500" fill="hold"/>
                                        <p:tgtEl>
                                          <p:spTgt spid="942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4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4211">
                                            <p:txEl>
                                              <p:pRg st="1" end="1"/>
                                            </p:txEl>
                                          </p:spTgt>
                                        </p:tgtEl>
                                        <p:attrNameLst>
                                          <p:attrName>style.visibility</p:attrName>
                                        </p:attrNameLst>
                                      </p:cBhvr>
                                      <p:to>
                                        <p:strVal val="visible"/>
                                      </p:to>
                                    </p:set>
                                    <p:anim calcmode="lin" valueType="num">
                                      <p:cBhvr additive="base">
                                        <p:cTn id="18" dur="500" fill="hold"/>
                                        <p:tgtEl>
                                          <p:spTgt spid="9421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4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4211">
                                            <p:txEl>
                                              <p:pRg st="2" end="2"/>
                                            </p:txEl>
                                          </p:spTgt>
                                        </p:tgtEl>
                                        <p:attrNameLst>
                                          <p:attrName>style.visibility</p:attrName>
                                        </p:attrNameLst>
                                      </p:cBhvr>
                                      <p:to>
                                        <p:strVal val="visible"/>
                                      </p:to>
                                    </p:set>
                                    <p:anim calcmode="lin" valueType="num">
                                      <p:cBhvr additive="base">
                                        <p:cTn id="24" dur="500" fill="hold"/>
                                        <p:tgtEl>
                                          <p:spTgt spid="9421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4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4211">
                                            <p:txEl>
                                              <p:pRg st="3" end="3"/>
                                            </p:txEl>
                                          </p:spTgt>
                                        </p:tgtEl>
                                        <p:attrNameLst>
                                          <p:attrName>style.visibility</p:attrName>
                                        </p:attrNameLst>
                                      </p:cBhvr>
                                      <p:to>
                                        <p:strVal val="visible"/>
                                      </p:to>
                                    </p:set>
                                    <p:anim calcmode="lin" valueType="num">
                                      <p:cBhvr additive="base">
                                        <p:cTn id="30" dur="500" fill="hold"/>
                                        <p:tgtEl>
                                          <p:spTgt spid="9421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42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His Death</a:t>
            </a:r>
          </a:p>
        </p:txBody>
      </p:sp>
      <p:sp>
        <p:nvSpPr>
          <p:cNvPr id="95235" name="Text Box 3"/>
          <p:cNvSpPr txBox="1">
            <a:spLocks noChangeArrowheads="1"/>
          </p:cNvSpPr>
          <p:nvPr/>
        </p:nvSpPr>
        <p:spPr bwMode="auto">
          <a:xfrm>
            <a:off x="1219200" y="2133600"/>
            <a:ext cx="6934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My strength is dried up like a potsherd, and my tongue sticks to the roof of my mouth; you lay me in the dust of death.  Dogs have surrounded me; a band of evil men has encircled me, they have pierced my hands and feet.  I can count all my bones; people stare and gloat over me.  They divide my garments among them and cast lots for my clothing.</a:t>
            </a:r>
            <a:r>
              <a:rPr lang="en-US" altLang="en-US" sz="2800">
                <a:cs typeface="Times New Roman" pitchFamily="18" charset="0"/>
              </a:rPr>
              <a:t>"</a:t>
            </a:r>
            <a:r>
              <a:rPr lang="en-US" altLang="en-US" sz="2800"/>
              <a:t> – Psalm 22:15-18</a:t>
            </a:r>
          </a:p>
        </p:txBody>
      </p:sp>
    </p:spTree>
    <p:custDataLst>
      <p:tags r:id="rId1"/>
    </p:custDataLst>
  </p:cSld>
  <p:clrMapOvr>
    <a:masterClrMapping/>
  </p:clrMapOvr>
  <p:transition advTm="555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checkerboard(across)">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His Death</a:t>
            </a:r>
          </a:p>
        </p:txBody>
      </p:sp>
      <p:sp>
        <p:nvSpPr>
          <p:cNvPr id="96259" name="Text Box 3"/>
          <p:cNvSpPr txBox="1">
            <a:spLocks noChangeArrowheads="1"/>
          </p:cNvSpPr>
          <p:nvPr/>
        </p:nvSpPr>
        <p:spPr bwMode="auto">
          <a:xfrm>
            <a:off x="1219200" y="2057400"/>
            <a:ext cx="7086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Surely he took up our infirmities and carried our sorrows, yet we considered him stricken by God, smitten by him, and afflicted.  But he was pierced for our transgressions, he was crushed for our iniquities; the punishment that brought us peace was upon him, and by his wounds we are healed.  We all, like sheep, have gone astray, each of us has turned to his own way, and the LORD has laid on him the iniquity of us all.</a:t>
            </a:r>
            <a:r>
              <a:rPr lang="en-US" altLang="en-US" sz="2800">
                <a:cs typeface="Times New Roman" pitchFamily="18" charset="0"/>
              </a:rPr>
              <a:t>"</a:t>
            </a:r>
            <a:r>
              <a:rPr lang="en-US" altLang="en-US" sz="2800"/>
              <a:t> – Isaiah 53:4-6</a:t>
            </a:r>
          </a:p>
        </p:txBody>
      </p:sp>
    </p:spTree>
    <p:custDataLst>
      <p:tags r:id="rId1"/>
    </p:custDataLst>
  </p:cSld>
  <p:clrMapOvr>
    <a:masterClrMapping/>
  </p:clrMapOvr>
  <p:transition advTm="300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checkerboard(across)">
                                      <p:cBhvr>
                                        <p:cTn id="7" dur="5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His Death</a:t>
            </a:r>
          </a:p>
        </p:txBody>
      </p:sp>
      <p:sp>
        <p:nvSpPr>
          <p:cNvPr id="97283" name="Rectangle 3"/>
          <p:cNvSpPr>
            <a:spLocks noGrp="1" noChangeArrowheads="1"/>
          </p:cNvSpPr>
          <p:nvPr>
            <p:ph type="body" sz="half" idx="1"/>
          </p:nvPr>
        </p:nvSpPr>
        <p:spPr/>
        <p:txBody>
          <a:bodyPr/>
          <a:lstStyle/>
          <a:p>
            <a:pPr>
              <a:lnSpc>
                <a:spcPct val="90000"/>
              </a:lnSpc>
            </a:pPr>
            <a:r>
              <a:rPr lang="en-US" altLang="en-US" sz="2400"/>
              <a:t>Described centuries in advance:</a:t>
            </a:r>
          </a:p>
          <a:p>
            <a:pPr lvl="1">
              <a:lnSpc>
                <a:spcPct val="90000"/>
              </a:lnSpc>
            </a:pPr>
            <a:r>
              <a:rPr lang="en-US" altLang="en-US" sz="2000"/>
              <a:t>Humiliated</a:t>
            </a:r>
          </a:p>
          <a:p>
            <a:pPr lvl="1">
              <a:lnSpc>
                <a:spcPct val="90000"/>
              </a:lnSpc>
            </a:pPr>
            <a:r>
              <a:rPr lang="en-US" altLang="en-US" sz="2000"/>
              <a:t>Thirsty</a:t>
            </a:r>
          </a:p>
          <a:p>
            <a:pPr lvl="1">
              <a:lnSpc>
                <a:spcPct val="90000"/>
              </a:lnSpc>
            </a:pPr>
            <a:r>
              <a:rPr lang="en-US" altLang="en-US" sz="2000"/>
              <a:t>Surrounded by enemies</a:t>
            </a:r>
          </a:p>
          <a:p>
            <a:pPr lvl="1">
              <a:lnSpc>
                <a:spcPct val="90000"/>
              </a:lnSpc>
            </a:pPr>
            <a:r>
              <a:rPr lang="en-US" altLang="en-US" sz="2000"/>
              <a:t>Pierced hands &amp; feet</a:t>
            </a:r>
          </a:p>
          <a:p>
            <a:pPr lvl="1">
              <a:lnSpc>
                <a:spcPct val="90000"/>
              </a:lnSpc>
            </a:pPr>
            <a:r>
              <a:rPr lang="en-US" altLang="en-US" sz="2000"/>
              <a:t>Gambling for clothing</a:t>
            </a:r>
          </a:p>
          <a:p>
            <a:pPr>
              <a:lnSpc>
                <a:spcPct val="90000"/>
              </a:lnSpc>
            </a:pPr>
            <a:r>
              <a:rPr lang="en-US" altLang="en-US" sz="2400"/>
              <a:t>Paid for our sins</a:t>
            </a:r>
          </a:p>
          <a:p>
            <a:pPr lvl="1">
              <a:lnSpc>
                <a:spcPct val="90000"/>
              </a:lnSpc>
            </a:pPr>
            <a:r>
              <a:rPr lang="en-US" altLang="en-US" sz="2000"/>
              <a:t>We thought he was being punished for his sins.</a:t>
            </a:r>
          </a:p>
          <a:p>
            <a:pPr lvl="1">
              <a:lnSpc>
                <a:spcPct val="90000"/>
              </a:lnSpc>
            </a:pPr>
            <a:r>
              <a:rPr lang="en-US" altLang="en-US" sz="2000"/>
              <a:t>But he was suffering for ours.</a:t>
            </a:r>
          </a:p>
        </p:txBody>
      </p:sp>
      <p:pic>
        <p:nvPicPr>
          <p:cNvPr id="97286" name="Picture 6" descr="crucifictio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l="6000" r="6000"/>
          <a:stretch>
            <a:fillRect/>
          </a:stretch>
        </p:blipFill>
        <p:spPr>
          <a:xfrm>
            <a:off x="4191000" y="2473325"/>
            <a:ext cx="4419600" cy="2928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14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checkerboard(across)">
                                      <p:cBhvr>
                                        <p:cTn id="7" dur="500"/>
                                        <p:tgtEl>
                                          <p:spTgt spid="972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 calcmode="lin" valueType="num">
                                      <p:cBhvr additive="base">
                                        <p:cTn id="12"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7283">
                                            <p:txEl>
                                              <p:pRg st="1" end="1"/>
                                            </p:txEl>
                                          </p:spTgt>
                                        </p:tgtEl>
                                        <p:attrNameLst>
                                          <p:attrName>style.visibility</p:attrName>
                                        </p:attrNameLst>
                                      </p:cBhvr>
                                      <p:to>
                                        <p:strVal val="visible"/>
                                      </p:to>
                                    </p:set>
                                    <p:anim calcmode="lin" valueType="num">
                                      <p:cBhvr additive="base">
                                        <p:cTn id="18"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7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7283">
                                            <p:txEl>
                                              <p:pRg st="2" end="2"/>
                                            </p:txEl>
                                          </p:spTgt>
                                        </p:tgtEl>
                                        <p:attrNameLst>
                                          <p:attrName>style.visibility</p:attrName>
                                        </p:attrNameLst>
                                      </p:cBhvr>
                                      <p:to>
                                        <p:strVal val="visible"/>
                                      </p:to>
                                    </p:set>
                                    <p:anim calcmode="lin" valueType="num">
                                      <p:cBhvr additive="base">
                                        <p:cTn id="24"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7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7283">
                                            <p:txEl>
                                              <p:pRg st="3" end="3"/>
                                            </p:txEl>
                                          </p:spTgt>
                                        </p:tgtEl>
                                        <p:attrNameLst>
                                          <p:attrName>style.visibility</p:attrName>
                                        </p:attrNameLst>
                                      </p:cBhvr>
                                      <p:to>
                                        <p:strVal val="visible"/>
                                      </p:to>
                                    </p:set>
                                    <p:anim calcmode="lin" valueType="num">
                                      <p:cBhvr additive="base">
                                        <p:cTn id="30" dur="500" fill="hold"/>
                                        <p:tgtEl>
                                          <p:spTgt spid="9728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72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7283">
                                            <p:txEl>
                                              <p:pRg st="4" end="4"/>
                                            </p:txEl>
                                          </p:spTgt>
                                        </p:tgtEl>
                                        <p:attrNameLst>
                                          <p:attrName>style.visibility</p:attrName>
                                        </p:attrNameLst>
                                      </p:cBhvr>
                                      <p:to>
                                        <p:strVal val="visible"/>
                                      </p:to>
                                    </p:set>
                                    <p:anim calcmode="lin" valueType="num">
                                      <p:cBhvr additive="base">
                                        <p:cTn id="36" dur="500" fill="hold"/>
                                        <p:tgtEl>
                                          <p:spTgt spid="9728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72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97283">
                                            <p:txEl>
                                              <p:pRg st="5" end="5"/>
                                            </p:txEl>
                                          </p:spTgt>
                                        </p:tgtEl>
                                        <p:attrNameLst>
                                          <p:attrName>style.visibility</p:attrName>
                                        </p:attrNameLst>
                                      </p:cBhvr>
                                      <p:to>
                                        <p:strVal val="visible"/>
                                      </p:to>
                                    </p:set>
                                    <p:anim calcmode="lin" valueType="num">
                                      <p:cBhvr additive="base">
                                        <p:cTn id="42" dur="500" fill="hold"/>
                                        <p:tgtEl>
                                          <p:spTgt spid="9728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972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97283">
                                            <p:txEl>
                                              <p:pRg st="6" end="6"/>
                                            </p:txEl>
                                          </p:spTgt>
                                        </p:tgtEl>
                                        <p:attrNameLst>
                                          <p:attrName>style.visibility</p:attrName>
                                        </p:attrNameLst>
                                      </p:cBhvr>
                                      <p:to>
                                        <p:strVal val="visible"/>
                                      </p:to>
                                    </p:set>
                                    <p:anim calcmode="lin" valueType="num">
                                      <p:cBhvr additive="base">
                                        <p:cTn id="48" dur="500" fill="hold"/>
                                        <p:tgtEl>
                                          <p:spTgt spid="97283">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972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97283">
                                            <p:txEl>
                                              <p:pRg st="7" end="7"/>
                                            </p:txEl>
                                          </p:spTgt>
                                        </p:tgtEl>
                                        <p:attrNameLst>
                                          <p:attrName>style.visibility</p:attrName>
                                        </p:attrNameLst>
                                      </p:cBhvr>
                                      <p:to>
                                        <p:strVal val="visible"/>
                                      </p:to>
                                    </p:set>
                                    <p:anim calcmode="lin" valueType="num">
                                      <p:cBhvr additive="base">
                                        <p:cTn id="54" dur="500" fill="hold"/>
                                        <p:tgtEl>
                                          <p:spTgt spid="97283">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972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97283">
                                            <p:txEl>
                                              <p:pRg st="8" end="8"/>
                                            </p:txEl>
                                          </p:spTgt>
                                        </p:tgtEl>
                                        <p:attrNameLst>
                                          <p:attrName>style.visibility</p:attrName>
                                        </p:attrNameLst>
                                      </p:cBhvr>
                                      <p:to>
                                        <p:strVal val="visible"/>
                                      </p:to>
                                    </p:set>
                                    <p:anim calcmode="lin" valueType="num">
                                      <p:cBhvr additive="base">
                                        <p:cTn id="60" dur="500" fill="hold"/>
                                        <p:tgtEl>
                                          <p:spTgt spid="97283">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9728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lstStyle/>
          <a:p>
            <a:r>
              <a:rPr lang="en-US" altLang="en-US"/>
              <a:t>When the Time had fully come…</a:t>
            </a:r>
          </a:p>
        </p:txBody>
      </p:sp>
      <p:sp>
        <p:nvSpPr>
          <p:cNvPr id="68611" name="Rectangle 3"/>
          <p:cNvSpPr>
            <a:spLocks noGrp="1" noChangeArrowheads="1"/>
          </p:cNvSpPr>
          <p:nvPr>
            <p:ph type="subTitle" idx="1"/>
          </p:nvPr>
        </p:nvSpPr>
        <p:spPr/>
        <p:txBody>
          <a:bodyPr/>
          <a:lstStyle/>
          <a:p>
            <a:r>
              <a:rPr lang="en-US" altLang="en-US"/>
              <a:t>Preparation &amp; Prophecy</a:t>
            </a:r>
          </a:p>
        </p:txBody>
      </p:sp>
      <p:pic>
        <p:nvPicPr>
          <p:cNvPr id="68612" name="Picture 4" descr="isa6-8"/>
          <p:cNvPicPr>
            <a:picLocks noChangeAspect="1" noChangeArrowheads="1"/>
          </p:cNvPicPr>
          <p:nvPr/>
        </p:nvPicPr>
        <p:blipFill>
          <a:blip r:embed="rId3">
            <a:extLst>
              <a:ext uri="{28A0092B-C50C-407E-A947-70E740481C1C}">
                <a14:useLocalDpi xmlns:a14="http://schemas.microsoft.com/office/drawing/2010/main" val="0"/>
              </a:ext>
            </a:extLst>
          </a:blip>
          <a:srcRect t="8081" b="8417"/>
          <a:stretch>
            <a:fillRect/>
          </a:stretch>
        </p:blipFill>
        <p:spPr bwMode="auto">
          <a:xfrm>
            <a:off x="6172200" y="4038600"/>
            <a:ext cx="2206625" cy="2362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9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68612"/>
                                        </p:tgtEl>
                                        <p:attrNameLst>
                                          <p:attrName>style.visibility</p:attrName>
                                        </p:attrNameLst>
                                      </p:cBhvr>
                                      <p:to>
                                        <p:strVal val="visible"/>
                                      </p:to>
                                    </p:set>
                                    <p:animEffect transition="in" filter="checkerboard(across)">
                                      <p:cBhvr>
                                        <p:cTn id="13" dur="500"/>
                                        <p:tgtEl>
                                          <p:spTgt spid="686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8611">
                                            <p:txEl>
                                              <p:pRg st="0" end="0"/>
                                            </p:txEl>
                                          </p:spTgt>
                                        </p:tgtEl>
                                        <p:attrNameLst>
                                          <p:attrName>style.visibility</p:attrName>
                                        </p:attrNameLst>
                                      </p:cBhvr>
                                      <p:to>
                                        <p:strVal val="visible"/>
                                      </p:to>
                                    </p:set>
                                    <p:anim calcmode="lin" valueType="num">
                                      <p:cBhvr additive="base">
                                        <p:cTn id="18"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P spid="6861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His Resurrection</a:t>
            </a:r>
          </a:p>
        </p:txBody>
      </p:sp>
      <p:sp>
        <p:nvSpPr>
          <p:cNvPr id="98307" name="Text Box 3"/>
          <p:cNvSpPr txBox="1">
            <a:spLocks noChangeArrowheads="1"/>
          </p:cNvSpPr>
          <p:nvPr/>
        </p:nvSpPr>
        <p:spPr bwMode="auto">
          <a:xfrm>
            <a:off x="1143000" y="2362200"/>
            <a:ext cx="7162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itchFamily="18" charset="0"/>
              </a:rPr>
              <a:t>"</a:t>
            </a:r>
            <a:r>
              <a:rPr lang="en-US" altLang="en-US"/>
              <a:t>He was assigned a grave with wicked men, but he was with a rich man in his death, because he had done no violence, nor was any deceit in his mouth.  Yet it was the LORD</a:t>
            </a:r>
            <a:r>
              <a:rPr lang="en-US" altLang="en-US">
                <a:cs typeface="Times New Roman" pitchFamily="18" charset="0"/>
              </a:rPr>
              <a:t>'</a:t>
            </a:r>
            <a:r>
              <a:rPr lang="en-US" altLang="en-US"/>
              <a:t>s will to crush him and cause him to suffer, and though the LORD makes his life a guilt offering, he will see his offspring and prolong his days, and the will of the LORD will prosper in his hand.  After the suffering of his soul, he will see the light of life and be satisfied; by knowledge of him my righteous servant will justify many, and he will bear their iniquities.</a:t>
            </a:r>
            <a:r>
              <a:rPr lang="en-US" altLang="en-US">
                <a:cs typeface="Times New Roman" pitchFamily="18" charset="0"/>
              </a:rPr>
              <a:t>"</a:t>
            </a:r>
            <a:r>
              <a:rPr lang="en-US" altLang="en-US"/>
              <a:t> – Isaiah 53:9-11</a:t>
            </a:r>
          </a:p>
        </p:txBody>
      </p:sp>
    </p:spTree>
    <p:custDataLst>
      <p:tags r:id="rId1"/>
    </p:custDataLst>
  </p:cSld>
  <p:clrMapOvr>
    <a:masterClrMapping/>
  </p:clrMapOvr>
  <p:transition advTm="788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checkerboard(across)">
                                      <p:cBhvr>
                                        <p:cTn id="7" dur="5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His Resurrection</a:t>
            </a:r>
          </a:p>
        </p:txBody>
      </p:sp>
      <p:sp>
        <p:nvSpPr>
          <p:cNvPr id="99331" name="Rectangle 3"/>
          <p:cNvSpPr>
            <a:spLocks noGrp="1" noChangeArrowheads="1"/>
          </p:cNvSpPr>
          <p:nvPr>
            <p:ph type="body" sz="half" idx="1"/>
          </p:nvPr>
        </p:nvSpPr>
        <p:spPr/>
        <p:txBody>
          <a:bodyPr/>
          <a:lstStyle/>
          <a:p>
            <a:r>
              <a:rPr lang="en-US" altLang="en-US" sz="2800"/>
              <a:t>Also described centuries in advance.</a:t>
            </a:r>
          </a:p>
          <a:p>
            <a:r>
              <a:rPr lang="en-US" altLang="en-US" sz="2800"/>
              <a:t>Buried, but not with the wicked.</a:t>
            </a:r>
          </a:p>
          <a:p>
            <a:r>
              <a:rPr lang="en-US" altLang="en-US" sz="2800"/>
              <a:t>Made a guilt offering.</a:t>
            </a:r>
          </a:p>
          <a:p>
            <a:r>
              <a:rPr lang="en-US" altLang="en-US" sz="2800"/>
              <a:t>Afterward, he prolongs his days, he sees the light of life.</a:t>
            </a:r>
          </a:p>
        </p:txBody>
      </p:sp>
      <p:pic>
        <p:nvPicPr>
          <p:cNvPr id="99334" name="Picture 6" descr="tomb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056188" y="1981200"/>
            <a:ext cx="2994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33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checkerboard(across)">
                                      <p:cBhvr>
                                        <p:cTn id="7" dur="500"/>
                                        <p:tgtEl>
                                          <p:spTgt spid="99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 calcmode="lin" valueType="num">
                                      <p:cBhvr additive="base">
                                        <p:cTn id="12"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9331">
                                            <p:txEl>
                                              <p:pRg st="1" end="1"/>
                                            </p:txEl>
                                          </p:spTgt>
                                        </p:tgtEl>
                                        <p:attrNameLst>
                                          <p:attrName>style.visibility</p:attrName>
                                        </p:attrNameLst>
                                      </p:cBhvr>
                                      <p:to>
                                        <p:strVal val="visible"/>
                                      </p:to>
                                    </p:set>
                                    <p:anim calcmode="lin" valueType="num">
                                      <p:cBhvr additive="base">
                                        <p:cTn id="18"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9331">
                                            <p:txEl>
                                              <p:pRg st="2" end="2"/>
                                            </p:txEl>
                                          </p:spTgt>
                                        </p:tgtEl>
                                        <p:attrNameLst>
                                          <p:attrName>style.visibility</p:attrName>
                                        </p:attrNameLst>
                                      </p:cBhvr>
                                      <p:to>
                                        <p:strVal val="visible"/>
                                      </p:to>
                                    </p:set>
                                    <p:anim calcmode="lin" valueType="num">
                                      <p:cBhvr additive="base">
                                        <p:cTn id="24"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9331">
                                            <p:txEl>
                                              <p:pRg st="3" end="3"/>
                                            </p:txEl>
                                          </p:spTgt>
                                        </p:tgtEl>
                                        <p:attrNameLst>
                                          <p:attrName>style.visibility</p:attrName>
                                        </p:attrNameLst>
                                      </p:cBhvr>
                                      <p:to>
                                        <p:strVal val="visible"/>
                                      </p:to>
                                    </p:set>
                                    <p:anim calcmode="lin" valueType="num">
                                      <p:cBhvr additive="base">
                                        <p:cTn id="30" dur="5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93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The Significance of Christmas</a:t>
            </a:r>
          </a:p>
        </p:txBody>
      </p:sp>
      <p:sp>
        <p:nvSpPr>
          <p:cNvPr id="100355" name="Text Box 3"/>
          <p:cNvSpPr txBox="1">
            <a:spLocks noChangeArrowheads="1"/>
          </p:cNvSpPr>
          <p:nvPr/>
        </p:nvSpPr>
        <p:spPr bwMode="auto">
          <a:xfrm>
            <a:off x="2209800" y="2438400"/>
            <a:ext cx="59436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cs typeface="Times New Roman" pitchFamily="18" charset="0"/>
              </a:rPr>
              <a:t>"</a:t>
            </a:r>
            <a:r>
              <a:rPr lang="en-US" altLang="en-US" sz="3200"/>
              <a:t>But when the time had fully come, God sent his Son, born of a woman, born under law, to redeem those under law, that we might receive the full rights of sons.</a:t>
            </a:r>
            <a:r>
              <a:rPr lang="en-US" altLang="en-US" sz="3200">
                <a:cs typeface="Times New Roman" pitchFamily="18" charset="0"/>
              </a:rPr>
              <a:t>"</a:t>
            </a:r>
            <a:r>
              <a:rPr lang="en-US" altLang="en-US" sz="3200"/>
              <a:t> – Galatians 4:4-5</a:t>
            </a:r>
          </a:p>
        </p:txBody>
      </p:sp>
    </p:spTree>
    <p:custDataLst>
      <p:tags r:id="rId1"/>
    </p:custDataLst>
  </p:cSld>
  <p:clrMapOvr>
    <a:masterClrMapping/>
  </p:clrMapOvr>
  <p:transition advTm="193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Effect transition="in" filter="checkerboard(across)">
                                      <p:cBhvr>
                                        <p:cTn id="7" dur="5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The Significance of Christmas</a:t>
            </a:r>
          </a:p>
        </p:txBody>
      </p:sp>
      <p:sp>
        <p:nvSpPr>
          <p:cNvPr id="101379" name="Rectangle 3"/>
          <p:cNvSpPr>
            <a:spLocks noGrp="1" noChangeArrowheads="1"/>
          </p:cNvSpPr>
          <p:nvPr>
            <p:ph type="body" sz="half" idx="1"/>
          </p:nvPr>
        </p:nvSpPr>
        <p:spPr>
          <a:xfrm>
            <a:off x="1143000" y="1981200"/>
            <a:ext cx="2667000" cy="4114800"/>
          </a:xfrm>
        </p:spPr>
        <p:txBody>
          <a:bodyPr/>
          <a:lstStyle/>
          <a:p>
            <a:pPr>
              <a:lnSpc>
                <a:spcPct val="90000"/>
              </a:lnSpc>
            </a:pPr>
            <a:r>
              <a:rPr lang="en-US" altLang="en-US" sz="2800"/>
              <a:t>Christmas is especially a time for gifts.</a:t>
            </a:r>
          </a:p>
          <a:p>
            <a:pPr>
              <a:lnSpc>
                <a:spcPct val="90000"/>
              </a:lnSpc>
            </a:pPr>
            <a:r>
              <a:rPr lang="en-US" altLang="en-US" sz="2800"/>
              <a:t>God gave his only Son to pay for our sins.</a:t>
            </a:r>
          </a:p>
          <a:p>
            <a:pPr>
              <a:lnSpc>
                <a:spcPct val="90000"/>
              </a:lnSpc>
            </a:pPr>
            <a:r>
              <a:rPr lang="en-US" altLang="en-US" sz="2800"/>
              <a:t>We can have this gift if we will turn back to Him.</a:t>
            </a:r>
          </a:p>
        </p:txBody>
      </p:sp>
      <p:pic>
        <p:nvPicPr>
          <p:cNvPr id="101381" name="Picture 5" descr="SO02008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2354263"/>
            <a:ext cx="3810000" cy="3368675"/>
          </a:xfrm>
        </p:spPr>
      </p:pic>
    </p:spTree>
    <p:custDataLst>
      <p:tags r:id="rId1"/>
    </p:custDataLst>
  </p:cSld>
  <p:clrMapOvr>
    <a:masterClrMapping/>
  </p:clrMapOvr>
  <p:transition advTm="223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checkerboard(across)">
                                      <p:cBhvr>
                                        <p:cTn id="7" dur="500"/>
                                        <p:tgtEl>
                                          <p:spTgt spid="1013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 calcmode="lin" valueType="num">
                                      <p:cBhvr additive="base">
                                        <p:cTn id="12"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1379">
                                            <p:txEl>
                                              <p:pRg st="1" end="1"/>
                                            </p:txEl>
                                          </p:spTgt>
                                        </p:tgtEl>
                                        <p:attrNameLst>
                                          <p:attrName>style.visibility</p:attrName>
                                        </p:attrNameLst>
                                      </p:cBhvr>
                                      <p:to>
                                        <p:strVal val="visible"/>
                                      </p:to>
                                    </p:set>
                                    <p:anim calcmode="lin" valueType="num">
                                      <p:cBhvr additive="base">
                                        <p:cTn id="18" dur="5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1379">
                                            <p:txEl>
                                              <p:pRg st="2" end="2"/>
                                            </p:txEl>
                                          </p:spTgt>
                                        </p:tgtEl>
                                        <p:attrNameLst>
                                          <p:attrName>style.visibility</p:attrName>
                                        </p:attrNameLst>
                                      </p:cBhvr>
                                      <p:to>
                                        <p:strVal val="visible"/>
                                      </p:to>
                                    </p:set>
                                    <p:anim calcmode="lin" valueType="num">
                                      <p:cBhvr additive="base">
                                        <p:cTn id="24" dur="500" fill="hold"/>
                                        <p:tgtEl>
                                          <p:spTgt spid="10137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13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The Significance of Christmas</a:t>
            </a:r>
          </a:p>
        </p:txBody>
      </p:sp>
      <p:sp>
        <p:nvSpPr>
          <p:cNvPr id="102403" name="Rectangle 3"/>
          <p:cNvSpPr>
            <a:spLocks noGrp="1" noChangeArrowheads="1"/>
          </p:cNvSpPr>
          <p:nvPr>
            <p:ph type="body" sz="half" idx="1"/>
          </p:nvPr>
        </p:nvSpPr>
        <p:spPr/>
        <p:txBody>
          <a:bodyPr/>
          <a:lstStyle/>
          <a:p>
            <a:r>
              <a:rPr lang="en-US" altLang="en-US" sz="2800"/>
              <a:t>Christmas is especially a time of lights.</a:t>
            </a:r>
          </a:p>
          <a:p>
            <a:r>
              <a:rPr lang="en-US" altLang="en-US" sz="2800"/>
              <a:t>God sent his Son to be the Light of the World.</a:t>
            </a:r>
          </a:p>
          <a:p>
            <a:r>
              <a:rPr lang="en-US" altLang="en-US" sz="2800"/>
              <a:t>We do not need to walk in darkness.</a:t>
            </a:r>
          </a:p>
          <a:p>
            <a:r>
              <a:rPr lang="en-US" altLang="en-US" sz="2800"/>
              <a:t>We can have the light of eternal life!</a:t>
            </a:r>
          </a:p>
        </p:txBody>
      </p:sp>
      <p:pic>
        <p:nvPicPr>
          <p:cNvPr id="102406" name="Picture 6" descr="xmaslights0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l="6000" r="12000"/>
          <a:stretch>
            <a:fillRect/>
          </a:stretch>
        </p:blipFill>
        <p:spPr>
          <a:xfrm>
            <a:off x="4572000" y="2501900"/>
            <a:ext cx="3962400" cy="3259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51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checkerboard(across)">
                                      <p:cBhvr>
                                        <p:cTn id="7" dur="500"/>
                                        <p:tgtEl>
                                          <p:spTgt spid="1024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 calcmode="lin" valueType="num">
                                      <p:cBhvr additive="base">
                                        <p:cTn id="12"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2403">
                                            <p:txEl>
                                              <p:pRg st="1" end="1"/>
                                            </p:txEl>
                                          </p:spTgt>
                                        </p:tgtEl>
                                        <p:attrNameLst>
                                          <p:attrName>style.visibility</p:attrName>
                                        </p:attrNameLst>
                                      </p:cBhvr>
                                      <p:to>
                                        <p:strVal val="visible"/>
                                      </p:to>
                                    </p:set>
                                    <p:anim calcmode="lin" valueType="num">
                                      <p:cBhvr additive="base">
                                        <p:cTn id="18"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2403">
                                            <p:txEl>
                                              <p:pRg st="2" end="2"/>
                                            </p:txEl>
                                          </p:spTgt>
                                        </p:tgtEl>
                                        <p:attrNameLst>
                                          <p:attrName>style.visibility</p:attrName>
                                        </p:attrNameLst>
                                      </p:cBhvr>
                                      <p:to>
                                        <p:strVal val="visible"/>
                                      </p:to>
                                    </p:set>
                                    <p:anim calcmode="lin" valueType="num">
                                      <p:cBhvr additive="base">
                                        <p:cTn id="24" dur="500" fill="hold"/>
                                        <p:tgtEl>
                                          <p:spTgt spid="10240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2403">
                                            <p:txEl>
                                              <p:pRg st="3" end="3"/>
                                            </p:txEl>
                                          </p:spTgt>
                                        </p:tgtEl>
                                        <p:attrNameLst>
                                          <p:attrName>style.visibility</p:attrName>
                                        </p:attrNameLst>
                                      </p:cBhvr>
                                      <p:to>
                                        <p:strVal val="visible"/>
                                      </p:to>
                                    </p:set>
                                    <p:anim calcmode="lin" valueType="num">
                                      <p:cBhvr additive="base">
                                        <p:cTn id="30" dur="500" fill="hold"/>
                                        <p:tgtEl>
                                          <p:spTgt spid="10240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24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p:txBody>
          <a:bodyPr/>
          <a:lstStyle/>
          <a:p>
            <a:r>
              <a:rPr lang="en-US" altLang="en-US"/>
              <a:t>This can be the beginning…</a:t>
            </a:r>
          </a:p>
        </p:txBody>
      </p:sp>
      <p:sp>
        <p:nvSpPr>
          <p:cNvPr id="103427" name="Rectangle 3"/>
          <p:cNvSpPr>
            <a:spLocks noGrp="1" noChangeArrowheads="1"/>
          </p:cNvSpPr>
          <p:nvPr>
            <p:ph type="subTitle" idx="1"/>
          </p:nvPr>
        </p:nvSpPr>
        <p:spPr/>
        <p:txBody>
          <a:bodyPr/>
          <a:lstStyle/>
          <a:p>
            <a:r>
              <a:rPr lang="en-US" altLang="en-US"/>
              <a:t>May you find Jesus this Christmas season!</a:t>
            </a:r>
          </a:p>
        </p:txBody>
      </p:sp>
    </p:spTree>
    <p:custDataLst>
      <p:tags r:id="rId1"/>
    </p:custDataLst>
  </p:cSld>
  <p:clrMapOvr>
    <a:masterClrMapping/>
  </p:clrMapOvr>
  <p:transition advTm="97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p:cTn id="7" dur="500" fill="hold"/>
                                        <p:tgtEl>
                                          <p:spTgt spid="103426"/>
                                        </p:tgtEl>
                                        <p:attrNameLst>
                                          <p:attrName>ppt_w</p:attrName>
                                        </p:attrNameLst>
                                      </p:cBhvr>
                                      <p:tavLst>
                                        <p:tav tm="0">
                                          <p:val>
                                            <p:fltVal val="0"/>
                                          </p:val>
                                        </p:tav>
                                        <p:tav tm="100000">
                                          <p:val>
                                            <p:strVal val="#ppt_w"/>
                                          </p:val>
                                        </p:tav>
                                      </p:tavLst>
                                    </p:anim>
                                    <p:anim calcmode="lin" valueType="num">
                                      <p:cBhvr>
                                        <p:cTn id="8" dur="500" fill="hold"/>
                                        <p:tgtEl>
                                          <p:spTgt spid="1034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7">
                                            <p:txEl>
                                              <p:pRg st="0" end="0"/>
                                            </p:txEl>
                                          </p:spTgt>
                                        </p:tgtEl>
                                        <p:attrNameLst>
                                          <p:attrName>style.visibility</p:attrName>
                                        </p:attrNameLst>
                                      </p:cBhvr>
                                      <p:to>
                                        <p:strVal val="visible"/>
                                      </p:to>
                                    </p:set>
                                    <p:anim calcmode="lin" valueType="num">
                                      <p:cBhvr additive="base">
                                        <p:cTn id="13" dur="500" fill="hold"/>
                                        <p:tgtEl>
                                          <p:spTgt spid="1034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P spid="10342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Preparation: the Right Time</a:t>
            </a:r>
          </a:p>
        </p:txBody>
      </p:sp>
      <p:sp>
        <p:nvSpPr>
          <p:cNvPr id="69635" name="Rectangle 3"/>
          <p:cNvSpPr>
            <a:spLocks noGrp="1" noChangeArrowheads="1"/>
          </p:cNvSpPr>
          <p:nvPr>
            <p:ph type="body" idx="1"/>
          </p:nvPr>
        </p:nvSpPr>
        <p:spPr/>
        <p:txBody>
          <a:bodyPr/>
          <a:lstStyle/>
          <a:p>
            <a:r>
              <a:rPr lang="en-US" altLang="en-US"/>
              <a:t>The coming of Alexander the Great (c330 BC)</a:t>
            </a:r>
          </a:p>
          <a:p>
            <a:r>
              <a:rPr lang="en-US" altLang="en-US"/>
              <a:t>The spread of Greek language &amp; culture</a:t>
            </a:r>
          </a:p>
          <a:p>
            <a:r>
              <a:rPr lang="en-US" altLang="en-US"/>
              <a:t>Result: a single language known throughout the Mediterranean for some 900 years.</a:t>
            </a:r>
          </a:p>
          <a:p>
            <a:r>
              <a:rPr lang="en-US" altLang="en-US"/>
              <a:t>The Bible comes to be translated into Greek and so understandable throughout the whole Greco-Roman world.</a:t>
            </a:r>
          </a:p>
        </p:txBody>
      </p:sp>
    </p:spTree>
    <p:custDataLst>
      <p:tags r:id="rId1"/>
    </p:custDataLst>
  </p:cSld>
  <p:clrMapOvr>
    <a:masterClrMapping/>
  </p:clrMapOvr>
  <p:transition advTm="539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Alexander</a:t>
            </a:r>
          </a:p>
        </p:txBody>
      </p:sp>
      <p:pic>
        <p:nvPicPr>
          <p:cNvPr id="70661" name="Picture 5" descr="Alexander01"/>
          <p:cNvPicPr>
            <a:picLocks noChangeAspect="1" noChangeArrowheads="1"/>
          </p:cNvPicPr>
          <p:nvPr/>
        </p:nvPicPr>
        <p:blipFill>
          <a:blip r:embed="rId3">
            <a:extLst>
              <a:ext uri="{28A0092B-C50C-407E-A947-70E740481C1C}">
                <a14:useLocalDpi xmlns:a14="http://schemas.microsoft.com/office/drawing/2010/main" val="0"/>
              </a:ext>
            </a:extLst>
          </a:blip>
          <a:srcRect t="15204" b="20648"/>
          <a:stretch>
            <a:fillRect/>
          </a:stretch>
        </p:blipFill>
        <p:spPr bwMode="auto">
          <a:xfrm>
            <a:off x="2209800" y="1752600"/>
            <a:ext cx="5638800" cy="4724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89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checkerboard(across)">
                                      <p:cBhvr>
                                        <p:cTn id="7" dur="5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7" name="Picture 7" descr="AlexandersEmpire02"/>
          <p:cNvPicPr>
            <a:picLocks noChangeAspect="1" noChangeArrowheads="1"/>
          </p:cNvPicPr>
          <p:nvPr/>
        </p:nvPicPr>
        <p:blipFill>
          <a:blip r:embed="rId3">
            <a:extLst>
              <a:ext uri="{28A0092B-C50C-407E-A947-70E740481C1C}">
                <a14:useLocalDpi xmlns:a14="http://schemas.microsoft.com/office/drawing/2010/main" val="0"/>
              </a:ext>
            </a:extLst>
          </a:blip>
          <a:srcRect l="1057" t="1569"/>
          <a:stretch>
            <a:fillRect/>
          </a:stretch>
        </p:blipFill>
        <p:spPr bwMode="auto">
          <a:xfrm>
            <a:off x="1447800" y="1752600"/>
            <a:ext cx="7131050" cy="4781550"/>
          </a:xfrm>
          <a:prstGeom prst="rect">
            <a:avLst/>
          </a:prstGeom>
          <a:noFill/>
          <a:extLst>
            <a:ext uri="{909E8E84-426E-40DD-AFC4-6F175D3DCCD1}">
              <a14:hiddenFill xmlns:a14="http://schemas.microsoft.com/office/drawing/2010/main">
                <a:solidFill>
                  <a:srgbClr val="FFFFFF"/>
                </a:solidFill>
              </a14:hiddenFill>
            </a:ext>
          </a:extLst>
        </p:spPr>
      </p:pic>
      <p:sp>
        <p:nvSpPr>
          <p:cNvPr id="71682" name="Rectangle 2"/>
          <p:cNvSpPr>
            <a:spLocks noGrp="1" noChangeArrowheads="1"/>
          </p:cNvSpPr>
          <p:nvPr>
            <p:ph type="title"/>
          </p:nvPr>
        </p:nvSpPr>
        <p:spPr/>
        <p:txBody>
          <a:bodyPr/>
          <a:lstStyle/>
          <a:p>
            <a:r>
              <a:rPr lang="en-US" altLang="en-US"/>
              <a:t>His Empire</a:t>
            </a:r>
          </a:p>
        </p:txBody>
      </p:sp>
    </p:spTree>
    <p:custDataLst>
      <p:tags r:id="rId1"/>
    </p:custDataLst>
  </p:cSld>
  <p:clrMapOvr>
    <a:masterClrMapping/>
  </p:clrMapOvr>
  <p:transition advTm="183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1687"/>
                                        </p:tgtEl>
                                        <p:attrNameLst>
                                          <p:attrName>style.visibility</p:attrName>
                                        </p:attrNameLst>
                                      </p:cBhvr>
                                      <p:to>
                                        <p:strVal val="visible"/>
                                      </p:to>
                                    </p:set>
                                    <p:animEffect transition="in" filter="checkerboard(across)">
                                      <p:cBhvr>
                                        <p:cTn id="7" dur="5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The Bible in Greek</a:t>
            </a:r>
          </a:p>
        </p:txBody>
      </p:sp>
      <p:pic>
        <p:nvPicPr>
          <p:cNvPr id="72707" name="Picture 3" descr="L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057400"/>
            <a:ext cx="3641725" cy="4262438"/>
          </a:xfrm>
          <a:prstGeom prst="rect">
            <a:avLst/>
          </a:prstGeom>
          <a:noFill/>
          <a:extLst>
            <a:ext uri="{909E8E84-426E-40DD-AFC4-6F175D3DCCD1}">
              <a14:hiddenFill xmlns:a14="http://schemas.microsoft.com/office/drawing/2010/main">
                <a:solidFill>
                  <a:srgbClr val="FFFFFF"/>
                </a:solidFill>
              </a14:hiddenFill>
            </a:ext>
          </a:extLst>
        </p:spPr>
      </p:pic>
      <p:sp>
        <p:nvSpPr>
          <p:cNvPr id="72708" name="Text Box 4"/>
          <p:cNvSpPr txBox="1">
            <a:spLocks noChangeArrowheads="1"/>
          </p:cNvSpPr>
          <p:nvPr/>
        </p:nvSpPr>
        <p:spPr bwMode="auto">
          <a:xfrm>
            <a:off x="6553200" y="2971800"/>
            <a:ext cx="1905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first page of Joshua in Greek</a:t>
            </a:r>
          </a:p>
        </p:txBody>
      </p:sp>
    </p:spTree>
    <p:custDataLst>
      <p:tags r:id="rId1"/>
    </p:custDataLst>
  </p:cSld>
  <p:clrMapOvr>
    <a:masterClrMapping/>
  </p:clrMapOvr>
  <p:transition advTm="776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checkerboard(across)">
                                      <p:cBhvr>
                                        <p:cTn id="7" dur="500"/>
                                        <p:tgtEl>
                                          <p:spTgt spid="72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2708"/>
                                        </p:tgtEl>
                                        <p:attrNameLst>
                                          <p:attrName>style.visibility</p:attrName>
                                        </p:attrNameLst>
                                      </p:cBhvr>
                                      <p:to>
                                        <p:strVal val="visible"/>
                                      </p:to>
                                    </p:set>
                                    <p:anim calcmode="lin" valueType="num">
                                      <p:cBhvr additive="base">
                                        <p:cTn id="12" dur="500" fill="hold"/>
                                        <p:tgtEl>
                                          <p:spTgt spid="72708"/>
                                        </p:tgtEl>
                                        <p:attrNameLst>
                                          <p:attrName>ppt_x</p:attrName>
                                        </p:attrNameLst>
                                      </p:cBhvr>
                                      <p:tavLst>
                                        <p:tav tm="0">
                                          <p:val>
                                            <p:strVal val="1+#ppt_w/2"/>
                                          </p:val>
                                        </p:tav>
                                        <p:tav tm="100000">
                                          <p:val>
                                            <p:strVal val="#ppt_x"/>
                                          </p:val>
                                        </p:tav>
                                      </p:tavLst>
                                    </p:anim>
                                    <p:anim calcmode="lin" valueType="num">
                                      <p:cBhvr additive="base">
                                        <p:cTn id="13" dur="500" fill="hold"/>
                                        <p:tgtEl>
                                          <p:spTgt spid="727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Preparation: the Right Time</a:t>
            </a:r>
          </a:p>
        </p:txBody>
      </p:sp>
      <p:sp>
        <p:nvSpPr>
          <p:cNvPr id="73731" name="Rectangle 3"/>
          <p:cNvSpPr>
            <a:spLocks noGrp="1" noChangeArrowheads="1"/>
          </p:cNvSpPr>
          <p:nvPr>
            <p:ph type="body" idx="1"/>
          </p:nvPr>
        </p:nvSpPr>
        <p:spPr/>
        <p:txBody>
          <a:bodyPr/>
          <a:lstStyle/>
          <a:p>
            <a:r>
              <a:rPr lang="en-US" altLang="en-US"/>
              <a:t>The Spread of the Roman Empire (c30 BC)</a:t>
            </a:r>
          </a:p>
          <a:p>
            <a:r>
              <a:rPr lang="en-US" altLang="en-US"/>
              <a:t>Continues to about AD 475</a:t>
            </a:r>
          </a:p>
          <a:p>
            <a:r>
              <a:rPr lang="en-US" altLang="en-US"/>
              <a:t>Roman peace for the first 200 years</a:t>
            </a:r>
          </a:p>
          <a:p>
            <a:r>
              <a:rPr lang="en-US" altLang="en-US"/>
              <a:t>Lack of barriers, easy travel</a:t>
            </a:r>
          </a:p>
          <a:p>
            <a:r>
              <a:rPr lang="en-US" altLang="en-US"/>
              <a:t>Jews in virtually every city:</a:t>
            </a:r>
          </a:p>
          <a:p>
            <a:pPr lvl="1"/>
            <a:r>
              <a:rPr lang="en-US" altLang="en-US"/>
              <a:t>Synagogues where God is worshiped</a:t>
            </a:r>
          </a:p>
          <a:p>
            <a:pPr lvl="1"/>
            <a:r>
              <a:rPr lang="en-US" altLang="en-US"/>
              <a:t>The Bible available in Greek</a:t>
            </a:r>
          </a:p>
        </p:txBody>
      </p:sp>
    </p:spTree>
    <p:custDataLst>
      <p:tags r:id="rId1"/>
    </p:custDataLst>
  </p:cSld>
  <p:clrMapOvr>
    <a:masterClrMapping/>
  </p:clrMapOvr>
  <p:transition advTm="1473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 calcmode="lin" valueType="num">
                                      <p:cBhvr additive="base">
                                        <p:cTn id="37" dur="500" fill="hold"/>
                                        <p:tgtEl>
                                          <p:spTgt spid="737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37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3731">
                                            <p:txEl>
                                              <p:pRg st="6" end="6"/>
                                            </p:txEl>
                                          </p:spTgt>
                                        </p:tgtEl>
                                        <p:attrNameLst>
                                          <p:attrName>style.visibility</p:attrName>
                                        </p:attrNameLst>
                                      </p:cBhvr>
                                      <p:to>
                                        <p:strVal val="visible"/>
                                      </p:to>
                                    </p:set>
                                    <p:anim calcmode="lin" valueType="num">
                                      <p:cBhvr additive="base">
                                        <p:cTn id="43" dur="500" fill="hold"/>
                                        <p:tgtEl>
                                          <p:spTgt spid="737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37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The Roman Empire</a:t>
            </a:r>
          </a:p>
        </p:txBody>
      </p:sp>
      <p:pic>
        <p:nvPicPr>
          <p:cNvPr id="74759" name="Picture 7" descr="RomanEmp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7086600" cy="4819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25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checkerboard(across)">
                                      <p:cBhvr>
                                        <p:cTn id="7"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1.1|2.9|1.8|0.8"/>
</p:tagLst>
</file>

<file path=ppt/tags/tag10.xml><?xml version="1.0" encoding="utf-8"?>
<p:tagLst xmlns:a="http://schemas.openxmlformats.org/drawingml/2006/main" xmlns:r="http://schemas.openxmlformats.org/officeDocument/2006/relationships" xmlns:p="http://schemas.openxmlformats.org/presentationml/2006/main">
  <p:tag name="TIMING" val="|0.2|8.2"/>
</p:tagLst>
</file>

<file path=ppt/tags/tag11.xml><?xml version="1.0" encoding="utf-8"?>
<p:tagLst xmlns:a="http://schemas.openxmlformats.org/drawingml/2006/main" xmlns:r="http://schemas.openxmlformats.org/officeDocument/2006/relationships" xmlns:p="http://schemas.openxmlformats.org/presentationml/2006/main">
  <p:tag name="TIMING" val="|0.1|3.1"/>
</p:tagLst>
</file>

<file path=ppt/tags/tag12.xml><?xml version="1.0" encoding="utf-8"?>
<p:tagLst xmlns:a="http://schemas.openxmlformats.org/drawingml/2006/main" xmlns:r="http://schemas.openxmlformats.org/officeDocument/2006/relationships" xmlns:p="http://schemas.openxmlformats.org/presentationml/2006/main">
  <p:tag name="TIMING" val="|0.2|2.5"/>
</p:tagLst>
</file>

<file path=ppt/tags/tag13.xml><?xml version="1.0" encoding="utf-8"?>
<p:tagLst xmlns:a="http://schemas.openxmlformats.org/drawingml/2006/main" xmlns:r="http://schemas.openxmlformats.org/officeDocument/2006/relationships" xmlns:p="http://schemas.openxmlformats.org/presentationml/2006/main">
  <p:tag name="TIMING" val="|5.6"/>
</p:tagLst>
</file>

<file path=ppt/tags/tag14.xml><?xml version="1.0" encoding="utf-8"?>
<p:tagLst xmlns:a="http://schemas.openxmlformats.org/drawingml/2006/main" xmlns:r="http://schemas.openxmlformats.org/officeDocument/2006/relationships" xmlns:p="http://schemas.openxmlformats.org/presentationml/2006/main">
  <p:tag name="TIMING" val="|0.4|1.1|0.9|0.9|2.1|0.9|1.3|1"/>
</p:tagLst>
</file>

<file path=ppt/tags/tag15.xml><?xml version="1.0" encoding="utf-8"?>
<p:tagLst xmlns:a="http://schemas.openxmlformats.org/drawingml/2006/main" xmlns:r="http://schemas.openxmlformats.org/officeDocument/2006/relationships" xmlns:p="http://schemas.openxmlformats.org/presentationml/2006/main">
  <p:tag name="TIMING" val="|0.2|0.7|1|0.9"/>
</p:tagLst>
</file>

<file path=ppt/tags/tag16.xml><?xml version="1.0" encoding="utf-8"?>
<p:tagLst xmlns:a="http://schemas.openxmlformats.org/drawingml/2006/main" xmlns:r="http://schemas.openxmlformats.org/officeDocument/2006/relationships" xmlns:p="http://schemas.openxmlformats.org/presentationml/2006/main">
  <p:tag name="TIMING" val="|0.1|0.9|1|7.7|31.4"/>
</p:tagLst>
</file>

<file path=ppt/tags/tag17.xml><?xml version="1.0" encoding="utf-8"?>
<p:tagLst xmlns:a="http://schemas.openxmlformats.org/drawingml/2006/main" xmlns:r="http://schemas.openxmlformats.org/officeDocument/2006/relationships" xmlns:p="http://schemas.openxmlformats.org/presentationml/2006/main">
  <p:tag name="TIMING" val="|1.1"/>
</p:tagLst>
</file>

<file path=ppt/tags/tag18.xml><?xml version="1.0" encoding="utf-8"?>
<p:tagLst xmlns:a="http://schemas.openxmlformats.org/drawingml/2006/main" xmlns:r="http://schemas.openxmlformats.org/officeDocument/2006/relationships" xmlns:p="http://schemas.openxmlformats.org/presentationml/2006/main">
  <p:tag name="TIMING" val="|1.6|3.7|2.2"/>
</p:tagLst>
</file>

<file path=ppt/tags/tag19.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20.xml><?xml version="1.0" encoding="utf-8"?>
<p:tagLst xmlns:a="http://schemas.openxmlformats.org/drawingml/2006/main" xmlns:r="http://schemas.openxmlformats.org/officeDocument/2006/relationships" xmlns:p="http://schemas.openxmlformats.org/presentationml/2006/main">
  <p:tag name="TIMING" val="|0.2|1|6.7|27.4"/>
</p:tagLst>
</file>

<file path=ppt/tags/tag21.xml><?xml version="1.0" encoding="utf-8"?>
<p:tagLst xmlns:a="http://schemas.openxmlformats.org/drawingml/2006/main" xmlns:r="http://schemas.openxmlformats.org/officeDocument/2006/relationships" xmlns:p="http://schemas.openxmlformats.org/presentationml/2006/main">
  <p:tag name="TIMING" val="|0.4|0.7|2.6|1.4"/>
</p:tagLst>
</file>

<file path=ppt/tags/tag22.xml><?xml version="1.0" encoding="utf-8"?>
<p:tagLst xmlns:a="http://schemas.openxmlformats.org/drawingml/2006/main" xmlns:r="http://schemas.openxmlformats.org/officeDocument/2006/relationships" xmlns:p="http://schemas.openxmlformats.org/presentationml/2006/main">
  <p:tag name="TIMING" val="|0.2|0.9|34.6"/>
</p:tagLst>
</file>

<file path=ppt/tags/tag23.xml><?xml version="1.0" encoding="utf-8"?>
<p:tagLst xmlns:a="http://schemas.openxmlformats.org/drawingml/2006/main" xmlns:r="http://schemas.openxmlformats.org/officeDocument/2006/relationships" xmlns:p="http://schemas.openxmlformats.org/presentationml/2006/main">
  <p:tag name="TIMING" val="|0.4"/>
</p:tagLst>
</file>

<file path=ppt/tags/tag24.xml><?xml version="1.0" encoding="utf-8"?>
<p:tagLst xmlns:a="http://schemas.openxmlformats.org/drawingml/2006/main" xmlns:r="http://schemas.openxmlformats.org/officeDocument/2006/relationships" xmlns:p="http://schemas.openxmlformats.org/presentationml/2006/main">
  <p:tag name="TIMING" val="|0.4"/>
</p:tagLst>
</file>

<file path=ppt/tags/tag25.xml><?xml version="1.0" encoding="utf-8"?>
<p:tagLst xmlns:a="http://schemas.openxmlformats.org/drawingml/2006/main" xmlns:r="http://schemas.openxmlformats.org/officeDocument/2006/relationships" xmlns:p="http://schemas.openxmlformats.org/presentationml/2006/main">
  <p:tag name="TIMING" val="|0.7"/>
</p:tagLst>
</file>

<file path=ppt/tags/tag26.xml><?xml version="1.0" encoding="utf-8"?>
<p:tagLst xmlns:a="http://schemas.openxmlformats.org/drawingml/2006/main" xmlns:r="http://schemas.openxmlformats.org/officeDocument/2006/relationships" xmlns:p="http://schemas.openxmlformats.org/presentationml/2006/main">
  <p:tag name="TIMING" val="|0.2|2.8|11.2|8.3|3.7"/>
</p:tagLst>
</file>

<file path=ppt/tags/tag27.xml><?xml version="1.0" encoding="utf-8"?>
<p:tagLst xmlns:a="http://schemas.openxmlformats.org/drawingml/2006/main" xmlns:r="http://schemas.openxmlformats.org/officeDocument/2006/relationships" xmlns:p="http://schemas.openxmlformats.org/presentationml/2006/main">
  <p:tag name="TIMING" val="|6.1"/>
</p:tagLst>
</file>

<file path=ppt/tags/tag28.xml><?xml version="1.0" encoding="utf-8"?>
<p:tagLst xmlns:a="http://schemas.openxmlformats.org/drawingml/2006/main" xmlns:r="http://schemas.openxmlformats.org/officeDocument/2006/relationships" xmlns:p="http://schemas.openxmlformats.org/presentationml/2006/main">
  <p:tag name="TIMING" val="|0.4"/>
</p:tagLst>
</file>

<file path=ppt/tags/tag29.xml><?xml version="1.0" encoding="utf-8"?>
<p:tagLst xmlns:a="http://schemas.openxmlformats.org/drawingml/2006/main" xmlns:r="http://schemas.openxmlformats.org/officeDocument/2006/relationships" xmlns:p="http://schemas.openxmlformats.org/presentationml/2006/main">
  <p:tag name="TIMING" val="|0.4|1|2.6|1.3|1|1.4|1.7|6.3|1.7|2.4"/>
</p:tagLst>
</file>

<file path=ppt/tags/tag3.xml><?xml version="1.0" encoding="utf-8"?>
<p:tagLst xmlns:a="http://schemas.openxmlformats.org/drawingml/2006/main" xmlns:r="http://schemas.openxmlformats.org/officeDocument/2006/relationships" xmlns:p="http://schemas.openxmlformats.org/presentationml/2006/main">
  <p:tag name="TIMING" val="|0.6|0.9|1|1"/>
</p:tagLst>
</file>

<file path=ppt/tags/tag30.xml><?xml version="1.0" encoding="utf-8"?>
<p:tagLst xmlns:a="http://schemas.openxmlformats.org/drawingml/2006/main" xmlns:r="http://schemas.openxmlformats.org/officeDocument/2006/relationships" xmlns:p="http://schemas.openxmlformats.org/presentationml/2006/main">
  <p:tag name="TIMING" val="|2.7"/>
</p:tagLst>
</file>

<file path=ppt/tags/tag31.xml><?xml version="1.0" encoding="utf-8"?>
<p:tagLst xmlns:a="http://schemas.openxmlformats.org/drawingml/2006/main" xmlns:r="http://schemas.openxmlformats.org/officeDocument/2006/relationships" xmlns:p="http://schemas.openxmlformats.org/presentationml/2006/main">
  <p:tag name="TIMING" val="|0.2|0.8|1.8|2.5|1.2"/>
</p:tagLst>
</file>

<file path=ppt/tags/tag32.xml><?xml version="1.0" encoding="utf-8"?>
<p:tagLst xmlns:a="http://schemas.openxmlformats.org/drawingml/2006/main" xmlns:r="http://schemas.openxmlformats.org/officeDocument/2006/relationships" xmlns:p="http://schemas.openxmlformats.org/presentationml/2006/main">
  <p:tag name="TIMING" val="|0.3"/>
</p:tagLst>
</file>

<file path=ppt/tags/tag33.xml><?xml version="1.0" encoding="utf-8"?>
<p:tagLst xmlns:a="http://schemas.openxmlformats.org/drawingml/2006/main" xmlns:r="http://schemas.openxmlformats.org/officeDocument/2006/relationships" xmlns:p="http://schemas.openxmlformats.org/presentationml/2006/main">
  <p:tag name="TIMING" val="|1.7|2.5|5.5|5.5"/>
</p:tagLst>
</file>

<file path=ppt/tags/tag34.xml><?xml version="1.0" encoding="utf-8"?>
<p:tagLst xmlns:a="http://schemas.openxmlformats.org/drawingml/2006/main" xmlns:r="http://schemas.openxmlformats.org/officeDocument/2006/relationships" xmlns:p="http://schemas.openxmlformats.org/presentationml/2006/main">
  <p:tag name="TIMING" val="|0.4|5.9|2.4|2.3|3.1"/>
</p:tagLst>
</file>

<file path=ppt/tags/tag35.xml><?xml version="1.0" encoding="utf-8"?>
<p:tagLst xmlns:a="http://schemas.openxmlformats.org/drawingml/2006/main" xmlns:r="http://schemas.openxmlformats.org/officeDocument/2006/relationships" xmlns:p="http://schemas.openxmlformats.org/presentationml/2006/main">
  <p:tag name="TIMING" val="|0.4|0.8|2.4"/>
</p:tagLst>
</file>

<file path=ppt/tags/tag4.xml><?xml version="1.0" encoding="utf-8"?>
<p:tagLst xmlns:a="http://schemas.openxmlformats.org/drawingml/2006/main" xmlns:r="http://schemas.openxmlformats.org/officeDocument/2006/relationships" xmlns:p="http://schemas.openxmlformats.org/presentationml/2006/main">
  <p:tag name="TIMING" val="|0.4|18.8|14.3|7.8"/>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4|3.3"/>
</p:tagLst>
</file>

<file path=ppt/tags/tag8.xml><?xml version="1.0" encoding="utf-8"?>
<p:tagLst xmlns:a="http://schemas.openxmlformats.org/drawingml/2006/main" xmlns:r="http://schemas.openxmlformats.org/officeDocument/2006/relationships" xmlns:p="http://schemas.openxmlformats.org/presentationml/2006/main">
  <p:tag name="TIMING" val="|3.5|36.6|12|10.9|33.2|19.4|19"/>
</p:tagLst>
</file>

<file path=ppt/tags/tag9.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Designs\Cactus.pot</Template>
  <TotalTime>250</TotalTime>
  <Words>1509</Words>
  <Application>Microsoft Office PowerPoint</Application>
  <PresentationFormat>On-screen Show (4:3)</PresentationFormat>
  <Paragraphs>110</Paragraphs>
  <Slides>35</Slides>
  <Notes>0</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Cactus</vt:lpstr>
      <vt:lpstr>The Significance of Christmas</vt:lpstr>
      <vt:lpstr>The Significance of Christmas</vt:lpstr>
      <vt:lpstr>When the Time had fully come…</vt:lpstr>
      <vt:lpstr>Preparation: the Right Time</vt:lpstr>
      <vt:lpstr>Alexander</vt:lpstr>
      <vt:lpstr>His Empire</vt:lpstr>
      <vt:lpstr>The Bible in Greek</vt:lpstr>
      <vt:lpstr>Preparation: the Right Time</vt:lpstr>
      <vt:lpstr>The Roman Empire</vt:lpstr>
      <vt:lpstr>The Roman Peace</vt:lpstr>
      <vt:lpstr>Easy Travel</vt:lpstr>
      <vt:lpstr>Jewish Synagogue</vt:lpstr>
      <vt:lpstr>Prophecy: the Announced Time</vt:lpstr>
      <vt:lpstr>Daniel's "Sevens"</vt:lpstr>
      <vt:lpstr>God sent His Son…</vt:lpstr>
      <vt:lpstr>Born of a Virgin</vt:lpstr>
      <vt:lpstr>Born at Bethlehem</vt:lpstr>
      <vt:lpstr>Born at Bethlehem</vt:lpstr>
      <vt:lpstr>Born at Bethlehem</vt:lpstr>
      <vt:lpstr>To Egypt and Back</vt:lpstr>
      <vt:lpstr>To redeem us…</vt:lpstr>
      <vt:lpstr>Beginning in Galilee</vt:lpstr>
      <vt:lpstr>Messiah Comes as a Child</vt:lpstr>
      <vt:lpstr>The Light First Shines in Galilee</vt:lpstr>
      <vt:lpstr>He Suddenly Comes to His Temple</vt:lpstr>
      <vt:lpstr>He Suddenly Comes to His Temple</vt:lpstr>
      <vt:lpstr>His Death</vt:lpstr>
      <vt:lpstr>His Death</vt:lpstr>
      <vt:lpstr>His Death</vt:lpstr>
      <vt:lpstr>His Resurrection</vt:lpstr>
      <vt:lpstr>His Resurrection</vt:lpstr>
      <vt:lpstr>The Significance of Christmas</vt:lpstr>
      <vt:lpstr>The Significance of Christmas</vt:lpstr>
      <vt:lpstr>The Significance of Christmas</vt:lpstr>
      <vt:lpstr>This can be the beginning…</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Significance of Christmas</dc:title>
  <dc:creator>RC Newman</dc:creator>
  <cp:lastModifiedBy>Newman</cp:lastModifiedBy>
  <cp:revision>98</cp:revision>
  <cp:lastPrinted>1601-01-01T00:00:00Z</cp:lastPrinted>
  <dcterms:created xsi:type="dcterms:W3CDTF">2003-09-24T15:30:52Z</dcterms:created>
  <dcterms:modified xsi:type="dcterms:W3CDTF">2015-07-09T14:10:54Z</dcterms:modified>
</cp:coreProperties>
</file>