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-31750" y="0"/>
            <a:ext cx="9178925" cy="6924675"/>
            <a:chOff x="-20" y="0"/>
            <a:chExt cx="5782" cy="4362"/>
          </a:xfrm>
        </p:grpSpPr>
        <p:sp>
          <p:nvSpPr>
            <p:cNvPr id="4124" name="Rectangle 28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7" name="Picture 11" descr="Astonbnr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Line 18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>
                <a:gd name="T0" fmla="*/ 0 w 65"/>
                <a:gd name="T1" fmla="*/ 0 h 86"/>
                <a:gd name="T2" fmla="*/ 15 w 65"/>
                <a:gd name="T3" fmla="*/ 12 h 86"/>
                <a:gd name="T4" fmla="*/ 27 w 65"/>
                <a:gd name="T5" fmla="*/ 23 h 86"/>
                <a:gd name="T6" fmla="*/ 36 w 65"/>
                <a:gd name="T7" fmla="*/ 35 h 86"/>
                <a:gd name="T8" fmla="*/ 47 w 65"/>
                <a:gd name="T9" fmla="*/ 45 h 86"/>
                <a:gd name="T10" fmla="*/ 56 w 65"/>
                <a:gd name="T11" fmla="*/ 66 h 86"/>
                <a:gd name="T12" fmla="*/ 63 w 65"/>
                <a:gd name="T13" fmla="*/ 80 h 86"/>
                <a:gd name="T14" fmla="*/ 65 w 6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>
                <a:gd name="T0" fmla="*/ 69 w 71"/>
                <a:gd name="T1" fmla="*/ 0 h 84"/>
                <a:gd name="T2" fmla="*/ 61 w 71"/>
                <a:gd name="T3" fmla="*/ 27 h 84"/>
                <a:gd name="T4" fmla="*/ 52 w 71"/>
                <a:gd name="T5" fmla="*/ 57 h 84"/>
                <a:gd name="T6" fmla="*/ 46 w 71"/>
                <a:gd name="T7" fmla="*/ 72 h 84"/>
                <a:gd name="T8" fmla="*/ 33 w 71"/>
                <a:gd name="T9" fmla="*/ 63 h 84"/>
                <a:gd name="T10" fmla="*/ 25 w 71"/>
                <a:gd name="T11" fmla="*/ 51 h 84"/>
                <a:gd name="T12" fmla="*/ 10 w 71"/>
                <a:gd name="T13" fmla="*/ 39 h 84"/>
                <a:gd name="T14" fmla="*/ 4 w 71"/>
                <a:gd name="T15" fmla="*/ 77 h 84"/>
                <a:gd name="T16" fmla="*/ 1 w 71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44600" y="1247775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620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70046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2946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B82C3D-7EA6-4148-B766-095B7198A0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871ED-D6EC-4FD5-8DE0-62351E2D5B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9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CCCD5-85B1-4C9D-AE30-3F7CC9138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83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A93E2-28B0-480F-9D7E-F0B40A80D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43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4CE2C-B418-4A82-8780-ADD65FFBA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77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6657A-CEE7-412F-9EE4-629EA78F5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72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8B713-FF7B-4BBD-96D3-BCE9C5400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11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FCB8A-3A49-4B25-86BE-4E4B025FC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89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4B6CC-78B6-4805-A039-3D87B69BB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8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73022-619A-4E30-BBB0-886EB2F22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09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0F393-4FCC-4FD3-9D6D-3C7206FFE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6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0" y="0"/>
            <a:ext cx="9144000" cy="6869113"/>
            <a:chOff x="0" y="0"/>
            <a:chExt cx="5760" cy="4327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6" name="Picture 4" descr="Astonbnr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7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7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247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13AA547B-82DF-414E-83A0-72C00860F8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117600" y="268288"/>
            <a:ext cx="8026400" cy="746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Psalm 90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 Psalm of Moses</a:t>
            </a:r>
          </a:p>
          <a:p>
            <a:r>
              <a:rPr lang="en-US" altLang="en-US"/>
              <a:t>The Man of God</a:t>
            </a:r>
          </a:p>
          <a:p>
            <a:r>
              <a:rPr lang="en-US" altLang="en-US" i="1"/>
              <a:t>Robert C. Newman</a:t>
            </a:r>
          </a:p>
        </p:txBody>
      </p:sp>
      <p:pic>
        <p:nvPicPr>
          <p:cNvPr id="2" name="Psalm9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8674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90:7-9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Death is a fearful thing.</a:t>
            </a:r>
          </a:p>
          <a:p>
            <a:r>
              <a:rPr lang="en-US" altLang="en-US"/>
              <a:t>Death is also an expression of 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wrath.</a:t>
            </a:r>
          </a:p>
          <a:p>
            <a:r>
              <a:rPr lang="en-US" altLang="en-US"/>
              <a:t>None of our sins are hidden from God.</a:t>
            </a:r>
          </a:p>
          <a:p>
            <a:r>
              <a:rPr lang="en-US" altLang="en-US"/>
              <a:t>All our life, not just death, is an expression of 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wrath.</a:t>
            </a:r>
          </a:p>
        </p:txBody>
      </p:sp>
    </p:spTree>
    <p:custDataLst>
      <p:tags r:id="rId1"/>
    </p:custDataLst>
  </p:cSld>
  <p:clrMapOvr>
    <a:masterClrMapping/>
  </p:clrMapOvr>
  <p:transition advTm="162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90:10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057400" y="2438400"/>
            <a:ext cx="6248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length of our days is seventy years </a:t>
            </a:r>
            <a:r>
              <a:rPr lang="en-US" altLang="en-US">
                <a:cs typeface="Arial" charset="0"/>
              </a:rPr>
              <a:t>–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Arial" charset="0"/>
              </a:rPr>
              <a:t>  or eighty, if we have the strength;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Arial" charset="0"/>
              </a:rPr>
              <a:t>Yet their span is but trouble and sorrow,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Arial" charset="0"/>
              </a:rPr>
              <a:t>  for they quickly pass, and we fly away.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115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90:10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Even a long life will be short.</a:t>
            </a:r>
          </a:p>
          <a:p>
            <a:r>
              <a:rPr lang="en-US" altLang="en-US"/>
              <a:t>Even the best life will be characterized by much trouble and sorrow.</a:t>
            </a:r>
          </a:p>
        </p:txBody>
      </p:sp>
    </p:spTree>
    <p:custDataLst>
      <p:tags r:id="rId1"/>
    </p:custDataLst>
  </p:cSld>
  <p:clrMapOvr>
    <a:masterClrMapping/>
  </p:clrMapOvr>
  <p:transition advTm="133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90:11-12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828800" y="2362200"/>
            <a:ext cx="6629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Who knows the power of your anger?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For your wrath is as great as the fear due you.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Teach us to number our days aright,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that we may gain a heart of wisdom.</a:t>
            </a:r>
          </a:p>
        </p:txBody>
      </p:sp>
    </p:spTree>
    <p:custDataLst>
      <p:tags r:id="rId1"/>
    </p:custDataLst>
  </p:cSld>
  <p:clrMapOvr>
    <a:masterClrMapping/>
  </p:clrMapOvr>
  <p:transition advTm="11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90:11-12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fear of the Lord is the beginning of wisdom.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None of us fear God like we ought to, for all of us have a scaled-down picture of God.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If we are going to live properly, we need to have the right perspective on what life is all about: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We are created beings.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We are fallen beings.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We are not God.</a:t>
            </a:r>
          </a:p>
        </p:txBody>
      </p:sp>
    </p:spTree>
    <p:custDataLst>
      <p:tags r:id="rId1"/>
    </p:custDataLst>
  </p:cSld>
  <p:clrMapOvr>
    <a:masterClrMapping/>
  </p:clrMapOvr>
  <p:transition advTm="30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90:13-15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676400" y="2057400"/>
            <a:ext cx="69342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Relent, O Lord!  How long will it be?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Have compassion on your servants.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Satisfy us in the morning with your unfailing love,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that we may sing for joy &amp; be glad all our days.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Make us glad for as many days as you have afflicted us,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for as many years as we have seen trouble.</a:t>
            </a:r>
          </a:p>
        </p:txBody>
      </p:sp>
    </p:spTree>
    <p:custDataLst>
      <p:tags r:id="rId1"/>
    </p:custDataLst>
  </p:cSld>
  <p:clrMapOvr>
    <a:masterClrMapping/>
  </p:clrMapOvr>
  <p:transition advTm="199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90:13-15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But life doesn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need to be all pain, sorrow, and futility.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God, there is compassion &amp; mercy, if we will seek it from him.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can have joy &amp; gladness, but only from God; there is no other source.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the love of God, we can find all the joy &amp; gladness we have missed so far.</a:t>
            </a:r>
          </a:p>
        </p:txBody>
      </p:sp>
    </p:spTree>
    <p:custDataLst>
      <p:tags r:id="rId1"/>
    </p:custDataLst>
  </p:cSld>
  <p:clrMapOvr>
    <a:masterClrMapping/>
  </p:clrMapOvr>
  <p:transition advTm="24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90:16-17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905000" y="2133600"/>
            <a:ext cx="6781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May your deeds be shown to your servants,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your splendor to their children.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May the favor of the Lord our God rest upon us,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establish the work of our hands for us </a:t>
            </a:r>
            <a:r>
              <a:rPr lang="en-US" altLang="en-US">
                <a:cs typeface="Arial" charset="0"/>
              </a:rPr>
              <a:t>–</a:t>
            </a:r>
          </a:p>
          <a:p>
            <a:pPr>
              <a:spcBef>
                <a:spcPct val="50000"/>
              </a:spcBef>
            </a:pPr>
            <a:r>
              <a:rPr lang="en-US" altLang="en-US">
                <a:cs typeface="Arial" charset="0"/>
              </a:rPr>
              <a:t>  yes, establish the work of our hands.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14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90:16-17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have this joy, we need to know God.</a:t>
            </a:r>
          </a:p>
          <a:p>
            <a:pPr lvl="1"/>
            <a:r>
              <a:rPr lang="en-US" altLang="en-US"/>
              <a:t>Who he is.</a:t>
            </a:r>
          </a:p>
          <a:p>
            <a:pPr lvl="1"/>
            <a:r>
              <a:rPr lang="en-US" altLang="en-US"/>
              <a:t>What he has done.</a:t>
            </a:r>
          </a:p>
          <a:p>
            <a:r>
              <a:rPr lang="en-US" altLang="en-US"/>
              <a:t>To have any accomplishment in life, we need to have 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help.</a:t>
            </a:r>
          </a:p>
          <a:p>
            <a:pPr lvl="1"/>
            <a:r>
              <a:rPr lang="en-US" altLang="en-US"/>
              <a:t>He alone can establish the work of our hands.</a:t>
            </a:r>
          </a:p>
        </p:txBody>
      </p:sp>
    </p:spTree>
    <p:custDataLst>
      <p:tags r:id="rId1"/>
    </p:custDataLst>
  </p:cSld>
  <p:clrMapOvr>
    <a:masterClrMapping/>
  </p:clrMapOvr>
  <p:transition advTm="17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As Moses looked across the Jordan Valley, he was reminded of the futility of life without God.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His pride and anger had kept him from entering the Promised Land.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Only God could establish the work of his hands.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God did!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One day, we too, with Moses, will enter the Promised Land!</a:t>
            </a:r>
          </a:p>
        </p:txBody>
      </p:sp>
    </p:spTree>
    <p:custDataLst>
      <p:tags r:id="rId1"/>
    </p:custDataLst>
  </p:cSld>
  <p:clrMapOvr>
    <a:masterClrMapping/>
  </p:clrMapOvr>
  <p:transition advTm="82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We take the psalm title as original,</a:t>
            </a:r>
          </a:p>
          <a:p>
            <a:pPr lvl="1"/>
            <a:r>
              <a:rPr lang="en-US" altLang="en-US" sz="2400"/>
              <a:t>Or at least as providing accurate information.</a:t>
            </a:r>
          </a:p>
          <a:p>
            <a:r>
              <a:rPr lang="en-US" altLang="en-US" sz="2800"/>
              <a:t>The psalm is the only one written by Moses,</a:t>
            </a:r>
          </a:p>
          <a:p>
            <a:pPr lvl="1"/>
            <a:r>
              <a:rPr lang="en-US" altLang="en-US" sz="2400"/>
              <a:t>And therefore the earliest in the Psalter.</a:t>
            </a:r>
          </a:p>
          <a:p>
            <a:r>
              <a:rPr lang="en-US" altLang="en-US" sz="2800"/>
              <a:t>The mood is rather somber.</a:t>
            </a:r>
          </a:p>
          <a:p>
            <a:r>
              <a:rPr lang="en-US" altLang="en-US" sz="2800"/>
              <a:t>Perhaps it was written by Moses as he contemplated the fact that he would not be allowed to enter the Promised Land.</a:t>
            </a:r>
          </a:p>
        </p:txBody>
      </p:sp>
    </p:spTree>
    <p:custDataLst>
      <p:tags r:id="rId1"/>
    </p:custDataLst>
  </p:cSld>
  <p:clrMapOvr>
    <a:masterClrMapping/>
  </p:clrMapOvr>
  <p:transition advTm="32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 (of Life)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Is not the end,</a:t>
            </a:r>
          </a:p>
          <a:p>
            <a:r>
              <a:rPr lang="en-US" altLang="en-US"/>
              <a:t>If you know Jesus!</a:t>
            </a:r>
          </a:p>
        </p:txBody>
      </p:sp>
    </p:spTree>
    <p:custDataLst>
      <p:tags r:id="rId1"/>
    </p:custDataLst>
  </p:cSld>
  <p:clrMapOvr>
    <a:masterClrMapping/>
  </p:clrMapOvr>
  <p:transition advTm="119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90:1-2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05000" y="2438400"/>
            <a:ext cx="6324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Lord, you have been our dwelling place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throughout all generations.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Before the mountains were born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or you brought forth the earth &amp; the world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from everlasting to everlasting you are God.</a:t>
            </a:r>
          </a:p>
        </p:txBody>
      </p:sp>
    </p:spTree>
    <p:custDataLst>
      <p:tags r:id="rId1"/>
    </p:custDataLst>
  </p:cSld>
  <p:clrMapOvr>
    <a:masterClrMapping/>
  </p:clrMapOvr>
  <p:transition advTm="18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90:1-2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 God we live.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 is our home.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God has always been.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 is older than the mountains.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 is older than the planet.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fact, He made them all.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God always will be.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From forever past to forever future.</a:t>
            </a:r>
          </a:p>
        </p:txBody>
      </p:sp>
    </p:spTree>
    <p:custDataLst>
      <p:tags r:id="rId1"/>
    </p:custDataLst>
  </p:cSld>
  <p:clrMapOvr>
    <a:masterClrMapping/>
  </p:clrMapOvr>
  <p:transition advTm="26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90:3-4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981200" y="2057400"/>
            <a:ext cx="6324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You turn men back to dust,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saying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Return to dust, O sons of men.</a:t>
            </a:r>
            <a:r>
              <a:rPr lang="en-US" altLang="en-US">
                <a:cs typeface="Arial" charset="0"/>
              </a:rPr>
              <a:t>"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For a thousand years in your sight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are like a day that has just gone by,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or like a watch in the night.</a:t>
            </a:r>
          </a:p>
        </p:txBody>
      </p:sp>
    </p:spTree>
    <p:custDataLst>
      <p:tags r:id="rId1"/>
    </p:custDataLst>
  </p:cSld>
  <p:clrMapOvr>
    <a:masterClrMapping/>
  </p:clrMapOvr>
  <p:transition advTm="13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90:3-4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By contrast, man has not always been.</a:t>
            </a:r>
          </a:p>
          <a:p>
            <a:r>
              <a:rPr lang="en-US" altLang="en-US"/>
              <a:t>His life, also, is limited by death.</a:t>
            </a:r>
          </a:p>
          <a:p>
            <a:r>
              <a:rPr lang="en-US" altLang="en-US"/>
              <a:t>It is God who turns man back to dust.</a:t>
            </a:r>
          </a:p>
          <a:p>
            <a:pPr lvl="1"/>
            <a:r>
              <a:rPr lang="en-US" altLang="en-US"/>
              <a:t>An allusion to the curse in Genesis 3:19</a:t>
            </a:r>
          </a:p>
          <a:p>
            <a:r>
              <a:rPr lang="en-US" altLang="en-US"/>
              <a:t>The longest lifespan that humans have ever had is trivial compared to God’s immortality.</a:t>
            </a:r>
          </a:p>
        </p:txBody>
      </p:sp>
    </p:spTree>
    <p:custDataLst>
      <p:tags r:id="rId1"/>
    </p:custDataLst>
  </p:cSld>
  <p:clrMapOvr>
    <a:masterClrMapping/>
  </p:clrMapOvr>
  <p:transition advTm="313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90:5-6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057400" y="2286000"/>
            <a:ext cx="6400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You sweep men away in the sleep of death;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they are like the new grass of the morning </a:t>
            </a:r>
            <a:r>
              <a:rPr lang="en-US" altLang="en-US">
                <a:cs typeface="Arial" charset="0"/>
              </a:rPr>
              <a:t>–</a:t>
            </a: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/>
              <a:t>  though in the morning it springs up new,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by evening it is dry and withered.</a:t>
            </a:r>
          </a:p>
        </p:txBody>
      </p:sp>
    </p:spTree>
    <p:custDataLst>
      <p:tags r:id="rId1"/>
    </p:custDataLst>
  </p:cSld>
  <p:clrMapOvr>
    <a:masterClrMapping/>
  </p:clrMapOvr>
  <p:transition advTm="120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90:5-6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Moses uses two pictures here: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Flood waters sweeping people away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sun drying up plants</a:t>
            </a:r>
          </a:p>
          <a:p>
            <a:pPr>
              <a:lnSpc>
                <a:spcPct val="90000"/>
              </a:lnSpc>
            </a:pPr>
            <a:r>
              <a:rPr lang="en-US" altLang="en-US"/>
              <a:t>God takes us away from this life.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 may be suddenly, like a flood.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It may take longer, like a plant withering.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any case, God is going to do it, and it won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take long.</a:t>
            </a:r>
          </a:p>
        </p:txBody>
      </p:sp>
    </p:spTree>
    <p:custDataLst>
      <p:tags r:id="rId1"/>
    </p:custDataLst>
  </p:cSld>
  <p:clrMapOvr>
    <a:masterClrMapping/>
  </p:clrMapOvr>
  <p:transition advTm="244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Psalm 90:7-9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28800" y="2362200"/>
            <a:ext cx="6705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We are consumed by your anger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and terrified by your indignation.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You have set our iniquities before you,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our secret sins in the light of your presence.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All our days pass away under your wrath;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we finish our years with a groan.</a:t>
            </a:r>
          </a:p>
        </p:txBody>
      </p:sp>
    </p:spTree>
    <p:custDataLst>
      <p:tags r:id="rId1"/>
    </p:custDataLst>
  </p:cSld>
  <p:clrMapOvr>
    <a:masterClrMapping/>
  </p:clrMapOvr>
  <p:transition advTm="17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6|0.7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3|3.4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3|8.4|6.1|2.1|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3|4.9|6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1.4|2|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6|5.7|5.8|5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9|4.9|4.4|4.5|3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5.1|1.9|2.4|3.4|3.3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2|4.7|3.7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4.2|3|2.5|2.8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Sandstone">
  <a:themeElements>
    <a:clrScheme name="Sandstone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Sandst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ndstone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ndstone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Designs\Sandstone.pot</Template>
  <TotalTime>54</TotalTime>
  <Words>955</Words>
  <Application>Microsoft Office PowerPoint</Application>
  <PresentationFormat>On-screen Show (4:3)</PresentationFormat>
  <Paragraphs>116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Sandstone</vt:lpstr>
      <vt:lpstr>Psalm 90</vt:lpstr>
      <vt:lpstr>Introduction</vt:lpstr>
      <vt:lpstr>Psalm 90:1-2</vt:lpstr>
      <vt:lpstr>Psalm 90:1-2</vt:lpstr>
      <vt:lpstr>Psalm 90:3-4</vt:lpstr>
      <vt:lpstr>Psalm 90:3-4</vt:lpstr>
      <vt:lpstr>Psalm 90:5-6</vt:lpstr>
      <vt:lpstr>Psalm 90:5-6</vt:lpstr>
      <vt:lpstr>Psalm 90:7-9</vt:lpstr>
      <vt:lpstr>Psalm 90:7-9</vt:lpstr>
      <vt:lpstr>Psalm 90:10</vt:lpstr>
      <vt:lpstr>Psalm 90:10</vt:lpstr>
      <vt:lpstr>Psalm 90:11-12</vt:lpstr>
      <vt:lpstr>Psalm 90:11-12</vt:lpstr>
      <vt:lpstr>Psalm 90:13-15</vt:lpstr>
      <vt:lpstr>Psalm 90:13-15</vt:lpstr>
      <vt:lpstr>Psalm 90:16-17</vt:lpstr>
      <vt:lpstr>Psalm 90:16-17</vt:lpstr>
      <vt:lpstr>Psalm 90</vt:lpstr>
      <vt:lpstr>The End (of Life)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90</dc:title>
  <dc:creator>RC Newman</dc:creator>
  <cp:lastModifiedBy>Newman</cp:lastModifiedBy>
  <cp:revision>49</cp:revision>
  <cp:lastPrinted>1601-01-01T00:00:00Z</cp:lastPrinted>
  <dcterms:created xsi:type="dcterms:W3CDTF">2003-10-10T23:21:00Z</dcterms:created>
  <dcterms:modified xsi:type="dcterms:W3CDTF">2015-07-07T14:52:56Z</dcterms:modified>
</cp:coreProperties>
</file>