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331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3317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318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3319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20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21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32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3323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324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3325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326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3327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28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29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0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1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2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3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4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5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6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7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8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39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0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1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2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3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4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5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6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7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8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9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0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1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2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3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4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5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6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7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8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9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60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61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62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3363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3364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65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66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67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68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69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70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71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72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73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74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375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3376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77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78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79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0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1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2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3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4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5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6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7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8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9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0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1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2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3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4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5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6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7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8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9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0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1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2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3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4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5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6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7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8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9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10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11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412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3413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415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3416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7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8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9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0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1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2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3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4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42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342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3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343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38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439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440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3441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3442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7A43D73-7F21-4C5F-8E41-314801D3E1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1B67C-4F99-425B-AD27-1869C1C0A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AD7B1-54ED-48E2-AFA9-AD7BD585E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25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7A05-2295-4A39-83CF-57EE81614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12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8FD68-77FC-4CC3-8A9E-40B941ACD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0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0D06A-96FF-4E77-A203-1F6E1F6D8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61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653A6-E4C2-4ED0-A672-30236C7D5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83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1C7EA-7804-41D9-8F4F-EBCA915E7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8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0D1A4-A05D-4195-B680-F13A26EE1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7EE8A-4A85-4DF3-B838-2274F5932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2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0AB40-5948-4C6F-AE7E-459CD7ED0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18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229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229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29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229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29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229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30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230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30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230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0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0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0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0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0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0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233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234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4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5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5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235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2388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238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91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239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0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40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240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0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240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414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415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416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0F2461-F17D-4861-8BE7-F92345CB8E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41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418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Living as Christians </a:t>
            </a:r>
            <a:br>
              <a:rPr lang="en-US" altLang="en-US"/>
            </a:br>
            <a:r>
              <a:rPr lang="en-US" altLang="en-US"/>
              <a:t>in a Secular World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LiveasChn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5562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Acting Justly (Diligence)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Each was (no doubt) given unusual natural gifts from God.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used them faithfully for Him.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knew this was the right thing to do and they did it.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wants us to use the gifts and opportunities He has given us vigorously, and then He will give us more.</a:t>
            </a:r>
          </a:p>
        </p:txBody>
      </p:sp>
    </p:spTree>
    <p:custDataLst>
      <p:tags r:id="rId1"/>
    </p:custDataLst>
  </p:cSld>
  <p:clrMapOvr>
    <a:masterClrMapping/>
  </p:clrMapOvr>
  <p:transition advTm="29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Loving Mercy/Faithfulness (Priorities/Loyalty)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Joseph put God first even though it continually seemed to get him in trouble.</a:t>
            </a:r>
          </a:p>
          <a:p>
            <a:pPr lvl="1"/>
            <a:r>
              <a:rPr lang="en-US" altLang="en-US"/>
              <a:t>In his family: He said what he knew to be the truth though it was unpopular.</a:t>
            </a:r>
          </a:p>
          <a:p>
            <a:pPr lvl="1"/>
            <a:r>
              <a:rPr lang="en-US" altLang="en-US"/>
              <a:t>In Potiphar's house: He would not commit adultery because this would be a sin against God &amp; against Potiphar's trust in him.</a:t>
            </a:r>
          </a:p>
        </p:txBody>
      </p:sp>
    </p:spTree>
    <p:custDataLst>
      <p:tags r:id="rId1"/>
    </p:custDataLst>
  </p:cSld>
  <p:clrMapOvr>
    <a:masterClrMapping/>
  </p:clrMapOvr>
  <p:transition advTm="51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Loving Mercy/Faithfulness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Moses could not restrain himself when he saw his people mistreated.</a:t>
            </a:r>
          </a:p>
          <a:p>
            <a:pPr lvl="1"/>
            <a:r>
              <a:rPr lang="en-US" altLang="en-US"/>
              <a:t>He certainly knew the dangers involved.</a:t>
            </a:r>
          </a:p>
          <a:p>
            <a:pPr lvl="1"/>
            <a:r>
              <a:rPr lang="en-US" altLang="en-US"/>
              <a:t>He was willing to give up all the riches &amp; honors that were his in Egypt to identify himself with his God &amp; with God's despised, enslaved people.</a:t>
            </a:r>
          </a:p>
        </p:txBody>
      </p:sp>
    </p:spTree>
    <p:custDataLst>
      <p:tags r:id="rId1"/>
    </p:custDataLst>
  </p:cSld>
  <p:clrMapOvr>
    <a:masterClrMapping/>
  </p:clrMapOvr>
  <p:transition advTm="25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Loving Mercy/Faithfulness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Daniel as a young man was willing to risk his career in order to obey God's food laws.</a:t>
            </a:r>
          </a:p>
          <a:p>
            <a:pPr lvl="1"/>
            <a:r>
              <a:rPr lang="en-US" altLang="en-US"/>
              <a:t>His companions risked death to avoid idolatry.</a:t>
            </a:r>
          </a:p>
          <a:p>
            <a:pPr lvl="1"/>
            <a:r>
              <a:rPr lang="en-US" altLang="en-US"/>
              <a:t>As an old man, Daniel risked death rather than stop praying to his God.</a:t>
            </a:r>
          </a:p>
        </p:txBody>
      </p:sp>
    </p:spTree>
    <p:custDataLst>
      <p:tags r:id="rId1"/>
    </p:custDataLst>
  </p:cSld>
  <p:clrMapOvr>
    <a:masterClrMapping/>
  </p:clrMapOvr>
  <p:transition advTm="17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Loving Mercy/Faithfulness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r>
              <a:rPr lang="en-US" altLang="en-US"/>
              <a:t>God may vindicate us in life as he did these three, or in death, as those mentioned in Hebrews 11:35-39.</a:t>
            </a:r>
          </a:p>
          <a:p>
            <a:r>
              <a:rPr lang="en-US" altLang="en-US"/>
              <a:t>In either case, God wants us to keep in mind &amp; live by the real priorities:</a:t>
            </a:r>
          </a:p>
          <a:p>
            <a:pPr lvl="1"/>
            <a:r>
              <a:rPr lang="en-US" altLang="en-US"/>
              <a:t>Love God with everything we are &amp; have.</a:t>
            </a:r>
          </a:p>
          <a:p>
            <a:pPr lvl="1"/>
            <a:r>
              <a:rPr lang="en-US" altLang="en-US"/>
              <a:t>Love our neighbor as we love ourselves.</a:t>
            </a:r>
          </a:p>
        </p:txBody>
      </p:sp>
    </p:spTree>
    <p:custDataLst>
      <p:tags r:id="rId1"/>
    </p:custDataLst>
  </p:cSld>
  <p:clrMapOvr>
    <a:masterClrMapping/>
  </p:clrMapOvr>
  <p:transition advTm="38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Walking Humbly (Trusting God)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Joseph was willing to humble himself at each disaster in his life, rather than becoming bitter.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his success, he did not become proud &amp; vengeful; nothing to suggest he got back at Potiphar or Potiphar's wife.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 used his opportunity with his brothers to bring them to repentance.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 always gave God the credit for his abilities &amp; for the events of his life.</a:t>
            </a:r>
          </a:p>
        </p:txBody>
      </p:sp>
    </p:spTree>
    <p:custDataLst>
      <p:tags r:id="rId1"/>
    </p:custDataLst>
  </p:cSld>
  <p:clrMapOvr>
    <a:masterClrMapping/>
  </p:clrMapOvr>
  <p:transition advTm="54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Walking Humbly (Trusting God)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Moses was doubtless disillusioned by the response he got from his people:</a:t>
            </a:r>
          </a:p>
          <a:p>
            <a:pPr lvl="1"/>
            <a:r>
              <a:rPr lang="en-US" altLang="en-US"/>
              <a:t>Before &amp; after his 40 years in Midian</a:t>
            </a:r>
          </a:p>
          <a:p>
            <a:pPr lvl="1"/>
            <a:r>
              <a:rPr lang="en-US" altLang="en-US"/>
              <a:t>Throughout the wilderness wanderings.</a:t>
            </a:r>
          </a:p>
          <a:p>
            <a:pPr lvl="1"/>
            <a:r>
              <a:rPr lang="en-US" altLang="en-US"/>
              <a:t>Yet he continued to cling to God &amp; to intercede for his people.</a:t>
            </a:r>
          </a:p>
          <a:p>
            <a:pPr lvl="1"/>
            <a:r>
              <a:rPr lang="en-US" altLang="en-US"/>
              <a:t>In his leadership over the people, he showed himself the "humblest man on earth" (Numbers 12:3).</a:t>
            </a:r>
          </a:p>
        </p:txBody>
      </p:sp>
    </p:spTree>
    <p:custDataLst>
      <p:tags r:id="rId1"/>
    </p:custDataLst>
  </p:cSld>
  <p:clrMapOvr>
    <a:masterClrMapping/>
  </p:clrMapOvr>
  <p:transition advTm="31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Walking Humbly (Trusting God)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Daniel always gave God the credit for his successes.</a:t>
            </a:r>
          </a:p>
          <a:p>
            <a:pPr lvl="1"/>
            <a:r>
              <a:rPr lang="en-US" altLang="en-US"/>
              <a:t>He even showed mercy to the pagan magicians.</a:t>
            </a:r>
          </a:p>
          <a:p>
            <a:pPr lvl="1"/>
            <a:r>
              <a:rPr lang="en-US" altLang="en-US"/>
              <a:t>He, too, did not give up when things seemed to go disastrously for him.</a:t>
            </a:r>
          </a:p>
          <a:p>
            <a:pPr lvl="1"/>
            <a:r>
              <a:rPr lang="en-US" altLang="en-US"/>
              <a:t>The Lord mightily vindicated him through his patience.</a:t>
            </a:r>
          </a:p>
        </p:txBody>
      </p:sp>
    </p:spTree>
    <p:custDataLst>
      <p:tags r:id="rId1"/>
    </p:custDataLst>
  </p:cSld>
  <p:clrMapOvr>
    <a:masterClrMapping/>
  </p:clrMapOvr>
  <p:transition advTm="24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Walking Humbly (Trusting God)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May God help us to be humble before Him. </a:t>
            </a:r>
          </a:p>
          <a:p>
            <a:r>
              <a:rPr lang="en-US" altLang="en-US" sz="2800"/>
              <a:t>May we take both the success &amp; disaster that come in our lives as from a loving hand.</a:t>
            </a:r>
          </a:p>
          <a:p>
            <a:r>
              <a:rPr lang="en-US" altLang="en-US" sz="2800"/>
              <a:t>May we take them as opportunities to serve the God who made everything and who has lovingly given us a chance to do things that will last forever.</a:t>
            </a:r>
          </a:p>
        </p:txBody>
      </p:sp>
    </p:spTree>
    <p:custDataLst>
      <p:tags r:id="rId1"/>
    </p:custDataLst>
  </p:cSld>
  <p:clrMapOvr>
    <a:masterClrMapping/>
  </p:clrMapOvr>
  <p:transition advTm="20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59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Secular World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We face some unprecedented situations in today's world:</a:t>
            </a:r>
          </a:p>
          <a:p>
            <a:pPr lvl="1"/>
            <a:r>
              <a:rPr lang="en-US" altLang="en-US" sz="2400"/>
              <a:t>We see real advances in our knowledge of the physical world.</a:t>
            </a:r>
          </a:p>
          <a:p>
            <a:pPr lvl="1"/>
            <a:r>
              <a:rPr lang="en-US" altLang="en-US" sz="2400"/>
              <a:t>We experience real changes in lifestyles due to advances in technology.</a:t>
            </a:r>
          </a:p>
          <a:p>
            <a:r>
              <a:rPr lang="en-US" altLang="en-US" sz="2800"/>
              <a:t>Yet human nature has not changed:</a:t>
            </a:r>
          </a:p>
          <a:p>
            <a:pPr lvl="1"/>
            <a:r>
              <a:rPr lang="en-US" altLang="en-US" sz="2400"/>
              <a:t>We tend to ignore God.</a:t>
            </a:r>
          </a:p>
          <a:p>
            <a:pPr lvl="1"/>
            <a:r>
              <a:rPr lang="en-US" altLang="en-US" sz="2400"/>
              <a:t>We take advantage of those weaker.</a:t>
            </a:r>
          </a:p>
          <a:p>
            <a:pPr lvl="1"/>
            <a:r>
              <a:rPr lang="en-US" altLang="en-US" sz="2400"/>
              <a:t>We get run over by those stronger.</a:t>
            </a:r>
          </a:p>
        </p:txBody>
      </p:sp>
    </p:spTree>
    <p:custDataLst>
      <p:tags r:id="rId1"/>
    </p:custDataLst>
  </p:cSld>
  <p:clrMapOvr>
    <a:masterClrMapping/>
  </p:clrMapOvr>
  <p:transition advTm="35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 Christians in a secular world…</a:t>
            </a:r>
          </a:p>
          <a:p>
            <a:pPr lvl="1"/>
            <a:r>
              <a:rPr lang="en-US" altLang="en-US"/>
              <a:t>Dominated by science &amp; technology</a:t>
            </a:r>
          </a:p>
          <a:p>
            <a:pPr lvl="1"/>
            <a:r>
              <a:rPr lang="en-US" altLang="en-US"/>
              <a:t>By greed &amp; relativistic ethics</a:t>
            </a:r>
          </a:p>
          <a:p>
            <a:r>
              <a:rPr lang="en-US" altLang="en-US"/>
              <a:t>We need to follow the examples of Joseph, Moses &amp; Daniel.</a:t>
            </a:r>
          </a:p>
          <a:p>
            <a:r>
              <a:rPr lang="en-US" altLang="en-US"/>
              <a:t>We need to follow the commands of these two Scriptures.</a:t>
            </a:r>
          </a:p>
        </p:txBody>
      </p:sp>
    </p:spTree>
    <p:custDataLst>
      <p:tags r:id="rId1"/>
    </p:custDataLst>
  </p:cSld>
  <p:clrMapOvr>
    <a:masterClrMapping/>
  </p:clrMapOvr>
  <p:transition advTm="41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need to do what is right:</a:t>
            </a:r>
          </a:p>
          <a:p>
            <a:pPr lvl="1"/>
            <a:r>
              <a:rPr lang="en-US" altLang="en-US"/>
              <a:t>Science is dealing with God's revelation in nature, which won't contradict God's revelation in the Bible.</a:t>
            </a:r>
          </a:p>
          <a:p>
            <a:pPr lvl="1"/>
            <a:r>
              <a:rPr lang="en-US" altLang="en-US"/>
              <a:t>Sometimes scientific interpreters will be wrong, sometimes Bible interpreters.</a:t>
            </a:r>
          </a:p>
          <a:p>
            <a:pPr lvl="1"/>
            <a:r>
              <a:rPr lang="en-US" altLang="en-US"/>
              <a:t>We can trust God &amp; seek to deal fairly with His revelation in both nature &amp; Scripture.</a:t>
            </a:r>
          </a:p>
        </p:txBody>
      </p:sp>
    </p:spTree>
    <p:custDataLst>
      <p:tags r:id="rId1"/>
    </p:custDataLst>
  </p:cSld>
  <p:clrMapOvr>
    <a:masterClrMapping/>
  </p:clrMapOvr>
  <p:transition advTm="292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need to put God 1</a:t>
            </a:r>
            <a:r>
              <a:rPr lang="en-US" altLang="en-US" baseline="30000"/>
              <a:t>st</a:t>
            </a:r>
            <a:r>
              <a:rPr lang="en-US" altLang="en-US"/>
              <a:t>, others 2</a:t>
            </a:r>
            <a:r>
              <a:rPr lang="en-US" altLang="en-US" baseline="30000"/>
              <a:t>nd</a:t>
            </a:r>
            <a:r>
              <a:rPr lang="en-US" altLang="en-US"/>
              <a:t>, self last.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Be loyal to God in all we do.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Treat others with fairness, and reach out to them in love.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our colleagues see that we honor God, care for them, and treat our work with the importance it deserves, they will be more likely to listen to our message.</a:t>
            </a:r>
          </a:p>
        </p:txBody>
      </p:sp>
    </p:spTree>
    <p:custDataLst>
      <p:tags r:id="rId1"/>
    </p:custDataLst>
  </p:cSld>
  <p:clrMapOvr>
    <a:masterClrMapping/>
  </p:clrMapOvr>
  <p:transition advTm="25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need to trust God in every circumstance.</a:t>
            </a:r>
          </a:p>
          <a:p>
            <a:pPr lvl="1"/>
            <a:r>
              <a:rPr lang="en-US" altLang="en-US"/>
              <a:t>We don't know enough to take things into our own hands, thinking we can do better than God by ignoring His rules.</a:t>
            </a:r>
          </a:p>
          <a:p>
            <a:pPr lvl="1"/>
            <a:r>
              <a:rPr lang="en-US" altLang="en-US"/>
              <a:t>We must humble ourselves beneath the mighty hand of God, and He will exalt us in due time (1 Peter 5:6)</a:t>
            </a:r>
          </a:p>
        </p:txBody>
      </p:sp>
    </p:spTree>
    <p:custDataLst>
      <p:tags r:id="rId1"/>
    </p:custDataLst>
  </p:cSld>
  <p:clrMapOvr>
    <a:masterClrMapping/>
  </p:clrMapOvr>
  <p:transition advTm="22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0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Secular World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God has not changed:</a:t>
            </a:r>
          </a:p>
          <a:p>
            <a:pPr lvl="1"/>
            <a:r>
              <a:rPr lang="en-US" altLang="en-US"/>
              <a:t>He already knew the end from the beginning.</a:t>
            </a:r>
          </a:p>
          <a:p>
            <a:pPr lvl="1"/>
            <a:r>
              <a:rPr lang="en-US" altLang="en-US"/>
              <a:t>He designed into the universe all the facts we are now discovering…</a:t>
            </a:r>
          </a:p>
          <a:p>
            <a:pPr lvl="1"/>
            <a:r>
              <a:rPr lang="en-US" altLang="en-US"/>
              <a:t>Plus many more we have not yet discovered…</a:t>
            </a:r>
          </a:p>
          <a:p>
            <a:pPr lvl="1"/>
            <a:r>
              <a:rPr lang="en-US" altLang="en-US"/>
              <a:t>Plus many we will never discover before the end of the age.</a:t>
            </a:r>
          </a:p>
        </p:txBody>
      </p:sp>
    </p:spTree>
    <p:custDataLst>
      <p:tags r:id="rId1"/>
    </p:custDataLst>
  </p:cSld>
  <p:clrMapOvr>
    <a:masterClrMapping/>
  </p:clrMapOvr>
  <p:transition advTm="17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Living as Christians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are we to live as Christians in times like these?</a:t>
            </a:r>
          </a:p>
          <a:p>
            <a:r>
              <a:rPr lang="en-US" altLang="en-US"/>
              <a:t>There are many passages we could use to focus our discussion.</a:t>
            </a:r>
          </a:p>
          <a:p>
            <a:r>
              <a:rPr lang="en-US" altLang="en-US"/>
              <a:t>Consider these two:</a:t>
            </a:r>
          </a:p>
          <a:p>
            <a:pPr lvl="1"/>
            <a:r>
              <a:rPr lang="en-US" altLang="en-US"/>
              <a:t>Micah 6:8</a:t>
            </a:r>
          </a:p>
          <a:p>
            <a:pPr lvl="1"/>
            <a:r>
              <a:rPr lang="en-US" altLang="en-US"/>
              <a:t>Jeremiah 9:23-24</a:t>
            </a:r>
          </a:p>
        </p:txBody>
      </p:sp>
    </p:spTree>
    <p:custDataLst>
      <p:tags r:id="rId1"/>
    </p:custDataLst>
  </p:cSld>
  <p:clrMapOvr>
    <a:masterClrMapping/>
  </p:clrMapOvr>
  <p:transition advTm="15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Micah 6:8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7239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Micah 6:8 (NIV) He has showed you, O man, what is good. </a:t>
            </a:r>
          </a:p>
          <a:p>
            <a:r>
              <a:rPr lang="en-US" altLang="en-US" sz="3200"/>
              <a:t>And what does the LORD require of you? To act justly and to love mercy and to walk humbly with your God. </a:t>
            </a:r>
          </a:p>
        </p:txBody>
      </p:sp>
    </p:spTree>
    <p:custDataLst>
      <p:tags r:id="rId1"/>
    </p:custDataLst>
  </p:cSld>
  <p:clrMapOvr>
    <a:masterClrMapping/>
  </p:clrMapOvr>
  <p:transition advTm="14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Jeremiah 9:23-24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7391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Jeremiah 9:23-24 (NIV) This is what the LORD says: "Let not the wise man boast of his wisdom or the strong man boast of his strength or the rich man boast of his riches, </a:t>
            </a:r>
          </a:p>
          <a:p>
            <a:r>
              <a:rPr lang="en-US" altLang="en-US" sz="2400"/>
              <a:t>24 but let him who boasts boast about this: </a:t>
            </a:r>
          </a:p>
          <a:p>
            <a:r>
              <a:rPr lang="en-US" altLang="en-US" sz="2400"/>
              <a:t>that he understands and knows me, that I am the LORD, who exercises kindness, justice and righteousness on earth, for in these I delight," </a:t>
            </a:r>
          </a:p>
          <a:p>
            <a:r>
              <a:rPr lang="en-US" altLang="en-US" sz="2400"/>
              <a:t>declares the LORD. </a:t>
            </a:r>
          </a:p>
        </p:txBody>
      </p:sp>
    </p:spTree>
    <p:custDataLst>
      <p:tags r:id="rId1"/>
    </p:custDataLst>
  </p:cSld>
  <p:clrMapOvr>
    <a:masterClrMapping/>
  </p:clrMapOvr>
  <p:transition advTm="26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Joseph, Daniel &amp; Moses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As Our Examples</a:t>
            </a:r>
          </a:p>
        </p:txBody>
      </p:sp>
    </p:spTree>
    <p:custDataLst>
      <p:tags r:id="rId1"/>
    </p:custDataLst>
  </p:cSld>
  <p:clrMapOvr>
    <a:masterClrMapping/>
  </p:clrMapOvr>
  <p:transition advTm="12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Acting Justly (Diligence)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Joseph rose to the top in every situation he faced:</a:t>
            </a:r>
          </a:p>
          <a:p>
            <a:pPr lvl="1"/>
            <a:r>
              <a:rPr lang="en-US" altLang="en-US" sz="2400"/>
              <a:t>As younger son in a big family</a:t>
            </a:r>
          </a:p>
          <a:p>
            <a:pPr lvl="1"/>
            <a:r>
              <a:rPr lang="en-US" altLang="en-US" sz="2400"/>
              <a:t>As slave in Potiphar's household</a:t>
            </a:r>
          </a:p>
          <a:p>
            <a:pPr lvl="1"/>
            <a:r>
              <a:rPr lang="en-US" altLang="en-US" sz="2400"/>
              <a:t>As inmate in Egyptian prison</a:t>
            </a:r>
          </a:p>
          <a:p>
            <a:r>
              <a:rPr lang="en-US" altLang="en-US" sz="2800"/>
              <a:t>Moses:</a:t>
            </a:r>
          </a:p>
          <a:p>
            <a:pPr lvl="1"/>
            <a:r>
              <a:rPr lang="en-US" altLang="en-US" sz="2400"/>
              <a:t>Little information re/ his growing up in Egypt under Pharoah</a:t>
            </a:r>
          </a:p>
          <a:p>
            <a:pPr lvl="1"/>
            <a:r>
              <a:rPr lang="en-US" altLang="en-US" sz="2400"/>
              <a:t>Certainly he labored diligently on behalf of the Israelites in the wilderness.</a:t>
            </a:r>
          </a:p>
        </p:txBody>
      </p:sp>
    </p:spTree>
    <p:custDataLst>
      <p:tags r:id="rId1"/>
    </p:custDataLst>
  </p:cSld>
  <p:clrMapOvr>
    <a:masterClrMapping/>
  </p:clrMapOvr>
  <p:transition advTm="51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Acting Justly (Diligence)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Daniel:</a:t>
            </a:r>
          </a:p>
          <a:p>
            <a:pPr lvl="1"/>
            <a:r>
              <a:rPr lang="en-US" altLang="en-US"/>
              <a:t>Similarly for Daniel and his 3 friends in Babylon</a:t>
            </a:r>
          </a:p>
          <a:p>
            <a:pPr lvl="1"/>
            <a:r>
              <a:rPr lang="en-US" altLang="en-US"/>
              <a:t>They showed themselves ten times better than the other civil servants.</a:t>
            </a:r>
          </a:p>
        </p:txBody>
      </p:sp>
    </p:spTree>
    <p:custDataLst>
      <p:tags r:id="rId1"/>
    </p:custDataLst>
  </p:cSld>
  <p:clrMapOvr>
    <a:masterClrMapping/>
  </p:clrMapOvr>
  <p:transition advTm="1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7|5.6|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9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5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3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7.7|4.7|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1.6|8.6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4|4.9|4.5|4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9.9|4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|7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7.1|10.4|2.3|2.9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2.5|4.8|27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6|8.1|8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5|2.6|8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2.5|4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|4|1.2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2|4|3.6|5.1|1.3|1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4.3"/>
</p:tagLst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83</TotalTime>
  <Words>1149</Words>
  <Application>Microsoft Office PowerPoint</Application>
  <PresentationFormat>On-screen Show (4:3)</PresentationFormat>
  <Paragraphs>108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Satellite Dish</vt:lpstr>
      <vt:lpstr>Living as Christians  in a Secular World</vt:lpstr>
      <vt:lpstr>A Secular World</vt:lpstr>
      <vt:lpstr>A Secular World</vt:lpstr>
      <vt:lpstr>Living as Christians</vt:lpstr>
      <vt:lpstr>Micah 6:8</vt:lpstr>
      <vt:lpstr>Jeremiah 9:23-24</vt:lpstr>
      <vt:lpstr>Joseph, Daniel &amp; Moses</vt:lpstr>
      <vt:lpstr>Acting Justly (Diligence)</vt:lpstr>
      <vt:lpstr>Acting Justly (Diligence)</vt:lpstr>
      <vt:lpstr>Acting Justly (Diligence)</vt:lpstr>
      <vt:lpstr>Loving Mercy/Faithfulness (Priorities/Loyalty)</vt:lpstr>
      <vt:lpstr>Loving Mercy/Faithfulness</vt:lpstr>
      <vt:lpstr>Loving Mercy/Faithfulness</vt:lpstr>
      <vt:lpstr>Loving Mercy/Faithfulness</vt:lpstr>
      <vt:lpstr>Walking Humbly (Trusting God)</vt:lpstr>
      <vt:lpstr>Walking Humbly (Trusting God)</vt:lpstr>
      <vt:lpstr>Walking Humbly (Trusting God)</vt:lpstr>
      <vt:lpstr>Walking Humbly (Trusting God)</vt:lpstr>
      <vt:lpstr>Conclusions</vt:lpstr>
      <vt:lpstr>Conclusions</vt:lpstr>
      <vt:lpstr>Conclusions</vt:lpstr>
      <vt:lpstr>Conclusions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as Christians  in a Secular World</dc:title>
  <dc:creator>rnewman</dc:creator>
  <cp:lastModifiedBy>Newman</cp:lastModifiedBy>
  <cp:revision>52</cp:revision>
  <dcterms:created xsi:type="dcterms:W3CDTF">2007-03-29T13:56:41Z</dcterms:created>
  <dcterms:modified xsi:type="dcterms:W3CDTF">2015-07-06T14:35:17Z</dcterms:modified>
</cp:coreProperties>
</file>