
<file path=[Content_Types].xml><?xml version="1.0" encoding="utf-8"?>
<Types xmlns="http://schemas.openxmlformats.org/package/2006/content-types">
  <Default Extension="mp3" ContentType="audio/unknown"/>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73" r:id="rId6"/>
    <p:sldId id="259" r:id="rId7"/>
    <p:sldId id="261" r:id="rId8"/>
    <p:sldId id="262" r:id="rId9"/>
    <p:sldId id="263" r:id="rId10"/>
    <p:sldId id="264" r:id="rId11"/>
    <p:sldId id="265" r:id="rId12"/>
    <p:sldId id="272" r:id="rId13"/>
    <p:sldId id="266" r:id="rId14"/>
    <p:sldId id="267" r:id="rId15"/>
    <p:sldId id="268" r:id="rId16"/>
    <p:sldId id="269" r:id="rId17"/>
    <p:sldId id="270" r:id="rId18"/>
    <p:sldId id="274" r:id="rId19"/>
    <p:sldId id="275" r:id="rId20"/>
    <p:sldId id="276" r:id="rId21"/>
    <p:sldId id="277" r:id="rId22"/>
    <p:sldId id="278" r:id="rId23"/>
    <p:sldId id="279" r:id="rId24"/>
    <p:sldId id="280" r:id="rId25"/>
    <p:sldId id="281" r:id="rId26"/>
    <p:sldId id="282" r:id="rId27"/>
    <p:sldId id="295"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66"/>
    <a:srgbClr val="FFFFFF"/>
    <a:srgbClr val="CC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708" autoAdjust="0"/>
  </p:normalViewPr>
  <p:slideViewPr>
    <p:cSldViewPr>
      <p:cViewPr varScale="1">
        <p:scale>
          <a:sx n="111" d="100"/>
          <a:sy n="111" d="100"/>
        </p:scale>
        <p:origin x="-157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397" name="Group 325"/>
          <p:cNvGrpSpPr>
            <a:grpSpLocks/>
          </p:cNvGrpSpPr>
          <p:nvPr/>
        </p:nvGrpSpPr>
        <p:grpSpPr bwMode="auto">
          <a:xfrm>
            <a:off x="0" y="68263"/>
            <a:ext cx="8678863" cy="6713537"/>
            <a:chOff x="0" y="43"/>
            <a:chExt cx="5467" cy="4229"/>
          </a:xfrm>
        </p:grpSpPr>
        <p:sp>
          <p:nvSpPr>
            <p:cNvPr id="3289" name="Rectangle 217"/>
            <p:cNvSpPr>
              <a:spLocks noChangeArrowheads="1"/>
            </p:cNvSpPr>
            <p:nvPr userDrawn="1"/>
          </p:nvSpPr>
          <p:spPr bwMode="auto">
            <a:xfrm>
              <a:off x="692" y="494"/>
              <a:ext cx="4775" cy="93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396" name="Group 324"/>
            <p:cNvGrpSpPr>
              <a:grpSpLocks/>
            </p:cNvGrpSpPr>
            <p:nvPr userDrawn="1"/>
          </p:nvGrpSpPr>
          <p:grpSpPr bwMode="auto">
            <a:xfrm>
              <a:off x="0" y="43"/>
              <a:ext cx="624" cy="4229"/>
              <a:chOff x="0" y="43"/>
              <a:chExt cx="624" cy="4229"/>
            </a:xfrm>
          </p:grpSpPr>
          <p:sp>
            <p:nvSpPr>
              <p:cNvPr id="3296" name="Line 224"/>
              <p:cNvSpPr>
                <a:spLocks noChangeShapeType="1"/>
              </p:cNvSpPr>
              <p:nvPr userDrawn="1"/>
            </p:nvSpPr>
            <p:spPr bwMode="auto">
              <a:xfrm>
                <a:off x="0" y="4203"/>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97" name="Line 225"/>
              <p:cNvSpPr>
                <a:spLocks noChangeShapeType="1"/>
              </p:cNvSpPr>
              <p:nvPr userDrawn="1"/>
            </p:nvSpPr>
            <p:spPr bwMode="auto">
              <a:xfrm>
                <a:off x="0" y="4239"/>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98" name="Line 226"/>
              <p:cNvSpPr>
                <a:spLocks noChangeShapeType="1"/>
              </p:cNvSpPr>
              <p:nvPr userDrawn="1"/>
            </p:nvSpPr>
            <p:spPr bwMode="auto">
              <a:xfrm>
                <a:off x="0" y="4272"/>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99" name="Line 227"/>
              <p:cNvSpPr>
                <a:spLocks noChangeShapeType="1"/>
              </p:cNvSpPr>
              <p:nvPr userDrawn="1"/>
            </p:nvSpPr>
            <p:spPr bwMode="auto">
              <a:xfrm>
                <a:off x="0" y="4113"/>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00" name="Line 228"/>
              <p:cNvSpPr>
                <a:spLocks noChangeShapeType="1"/>
              </p:cNvSpPr>
              <p:nvPr userDrawn="1"/>
            </p:nvSpPr>
            <p:spPr bwMode="auto">
              <a:xfrm>
                <a:off x="0" y="4065"/>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01" name="Line 229"/>
              <p:cNvSpPr>
                <a:spLocks noChangeShapeType="1"/>
              </p:cNvSpPr>
              <p:nvPr userDrawn="1"/>
            </p:nvSpPr>
            <p:spPr bwMode="auto">
              <a:xfrm>
                <a:off x="0" y="4158"/>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02" name="Line 230"/>
              <p:cNvSpPr>
                <a:spLocks noChangeShapeType="1"/>
              </p:cNvSpPr>
              <p:nvPr userDrawn="1"/>
            </p:nvSpPr>
            <p:spPr bwMode="auto">
              <a:xfrm>
                <a:off x="0" y="3666"/>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03" name="Line 231"/>
              <p:cNvSpPr>
                <a:spLocks noChangeShapeType="1"/>
              </p:cNvSpPr>
              <p:nvPr userDrawn="1"/>
            </p:nvSpPr>
            <p:spPr bwMode="auto">
              <a:xfrm>
                <a:off x="0" y="3639"/>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04" name="Line 232"/>
              <p:cNvSpPr>
                <a:spLocks noChangeShapeType="1"/>
              </p:cNvSpPr>
              <p:nvPr userDrawn="1"/>
            </p:nvSpPr>
            <p:spPr bwMode="auto">
              <a:xfrm>
                <a:off x="0" y="4020"/>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05" name="Line 233"/>
              <p:cNvSpPr>
                <a:spLocks noChangeShapeType="1"/>
              </p:cNvSpPr>
              <p:nvPr userDrawn="1"/>
            </p:nvSpPr>
            <p:spPr bwMode="auto">
              <a:xfrm>
                <a:off x="0" y="3894"/>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06" name="Line 234"/>
              <p:cNvSpPr>
                <a:spLocks noChangeShapeType="1"/>
              </p:cNvSpPr>
              <p:nvPr userDrawn="1"/>
            </p:nvSpPr>
            <p:spPr bwMode="auto">
              <a:xfrm>
                <a:off x="0" y="3813"/>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07" name="Line 235"/>
              <p:cNvSpPr>
                <a:spLocks noChangeShapeType="1"/>
              </p:cNvSpPr>
              <p:nvPr userDrawn="1"/>
            </p:nvSpPr>
            <p:spPr bwMode="auto">
              <a:xfrm>
                <a:off x="0" y="3999"/>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08" name="Line 236"/>
              <p:cNvSpPr>
                <a:spLocks noChangeShapeType="1"/>
              </p:cNvSpPr>
              <p:nvPr userDrawn="1"/>
            </p:nvSpPr>
            <p:spPr bwMode="auto">
              <a:xfrm>
                <a:off x="0" y="3687"/>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09" name="Line 237"/>
              <p:cNvSpPr>
                <a:spLocks noChangeShapeType="1"/>
              </p:cNvSpPr>
              <p:nvPr userDrawn="1"/>
            </p:nvSpPr>
            <p:spPr bwMode="auto">
              <a:xfrm>
                <a:off x="0" y="3741"/>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10" name="Line 238"/>
              <p:cNvSpPr>
                <a:spLocks noChangeShapeType="1"/>
              </p:cNvSpPr>
              <p:nvPr userDrawn="1"/>
            </p:nvSpPr>
            <p:spPr bwMode="auto">
              <a:xfrm>
                <a:off x="0" y="393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11" name="Line 239"/>
              <p:cNvSpPr>
                <a:spLocks noChangeShapeType="1"/>
              </p:cNvSpPr>
              <p:nvPr userDrawn="1"/>
            </p:nvSpPr>
            <p:spPr bwMode="auto">
              <a:xfrm>
                <a:off x="0" y="3918"/>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12" name="Line 240"/>
              <p:cNvSpPr>
                <a:spLocks noChangeShapeType="1"/>
              </p:cNvSpPr>
              <p:nvPr userDrawn="1"/>
            </p:nvSpPr>
            <p:spPr bwMode="auto">
              <a:xfrm>
                <a:off x="0" y="3510"/>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13" name="Line 241"/>
              <p:cNvSpPr>
                <a:spLocks noChangeShapeType="1"/>
              </p:cNvSpPr>
              <p:nvPr userDrawn="1"/>
            </p:nvSpPr>
            <p:spPr bwMode="auto">
              <a:xfrm>
                <a:off x="0" y="3546"/>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14" name="Line 242"/>
              <p:cNvSpPr>
                <a:spLocks noChangeShapeType="1"/>
              </p:cNvSpPr>
              <p:nvPr userDrawn="1"/>
            </p:nvSpPr>
            <p:spPr bwMode="auto">
              <a:xfrm>
                <a:off x="0" y="357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15" name="Line 243"/>
              <p:cNvSpPr>
                <a:spLocks noChangeShapeType="1"/>
              </p:cNvSpPr>
              <p:nvPr userDrawn="1"/>
            </p:nvSpPr>
            <p:spPr bwMode="auto">
              <a:xfrm>
                <a:off x="0" y="3420"/>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16" name="Line 244"/>
              <p:cNvSpPr>
                <a:spLocks noChangeShapeType="1"/>
              </p:cNvSpPr>
              <p:nvPr userDrawn="1"/>
            </p:nvSpPr>
            <p:spPr bwMode="auto">
              <a:xfrm>
                <a:off x="0" y="3372"/>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17" name="Line 245"/>
              <p:cNvSpPr>
                <a:spLocks noChangeShapeType="1"/>
              </p:cNvSpPr>
              <p:nvPr userDrawn="1"/>
            </p:nvSpPr>
            <p:spPr bwMode="auto">
              <a:xfrm>
                <a:off x="0" y="3465"/>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18" name="Line 246"/>
              <p:cNvSpPr>
                <a:spLocks noChangeShapeType="1"/>
              </p:cNvSpPr>
              <p:nvPr userDrawn="1"/>
            </p:nvSpPr>
            <p:spPr bwMode="auto">
              <a:xfrm>
                <a:off x="0" y="2973"/>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19" name="Line 247"/>
              <p:cNvSpPr>
                <a:spLocks noChangeShapeType="1"/>
              </p:cNvSpPr>
              <p:nvPr userDrawn="1"/>
            </p:nvSpPr>
            <p:spPr bwMode="auto">
              <a:xfrm>
                <a:off x="0" y="2946"/>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0" name="Line 248"/>
              <p:cNvSpPr>
                <a:spLocks noChangeShapeType="1"/>
              </p:cNvSpPr>
              <p:nvPr userDrawn="1"/>
            </p:nvSpPr>
            <p:spPr bwMode="auto">
              <a:xfrm>
                <a:off x="0" y="3327"/>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1" name="Line 249"/>
              <p:cNvSpPr>
                <a:spLocks noChangeShapeType="1"/>
              </p:cNvSpPr>
              <p:nvPr userDrawn="1"/>
            </p:nvSpPr>
            <p:spPr bwMode="auto">
              <a:xfrm>
                <a:off x="0" y="3201"/>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2" name="Line 250"/>
              <p:cNvSpPr>
                <a:spLocks noChangeShapeType="1"/>
              </p:cNvSpPr>
              <p:nvPr userDrawn="1"/>
            </p:nvSpPr>
            <p:spPr bwMode="auto">
              <a:xfrm>
                <a:off x="0" y="3120"/>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3" name="Line 251"/>
              <p:cNvSpPr>
                <a:spLocks noChangeShapeType="1"/>
              </p:cNvSpPr>
              <p:nvPr userDrawn="1"/>
            </p:nvSpPr>
            <p:spPr bwMode="auto">
              <a:xfrm>
                <a:off x="0" y="3306"/>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4" name="Line 252"/>
              <p:cNvSpPr>
                <a:spLocks noChangeShapeType="1"/>
              </p:cNvSpPr>
              <p:nvPr userDrawn="1"/>
            </p:nvSpPr>
            <p:spPr bwMode="auto">
              <a:xfrm>
                <a:off x="0" y="2994"/>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5" name="Line 253"/>
              <p:cNvSpPr>
                <a:spLocks noChangeShapeType="1"/>
              </p:cNvSpPr>
              <p:nvPr userDrawn="1"/>
            </p:nvSpPr>
            <p:spPr bwMode="auto">
              <a:xfrm>
                <a:off x="0" y="3048"/>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6" name="Line 254"/>
              <p:cNvSpPr>
                <a:spLocks noChangeShapeType="1"/>
              </p:cNvSpPr>
              <p:nvPr userDrawn="1"/>
            </p:nvSpPr>
            <p:spPr bwMode="auto">
              <a:xfrm>
                <a:off x="0" y="3246"/>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7" name="Line 255"/>
              <p:cNvSpPr>
                <a:spLocks noChangeShapeType="1"/>
              </p:cNvSpPr>
              <p:nvPr userDrawn="1"/>
            </p:nvSpPr>
            <p:spPr bwMode="auto">
              <a:xfrm>
                <a:off x="0" y="3225"/>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8" name="Line 256"/>
              <p:cNvSpPr>
                <a:spLocks noChangeShapeType="1"/>
              </p:cNvSpPr>
              <p:nvPr userDrawn="1"/>
            </p:nvSpPr>
            <p:spPr bwMode="auto">
              <a:xfrm>
                <a:off x="0" y="2831"/>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9" name="Line 257"/>
              <p:cNvSpPr>
                <a:spLocks noChangeShapeType="1"/>
              </p:cNvSpPr>
              <p:nvPr userDrawn="1"/>
            </p:nvSpPr>
            <p:spPr bwMode="auto">
              <a:xfrm>
                <a:off x="0" y="2750"/>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30" name="Line 258"/>
              <p:cNvSpPr>
                <a:spLocks noChangeShapeType="1"/>
              </p:cNvSpPr>
              <p:nvPr userDrawn="1"/>
            </p:nvSpPr>
            <p:spPr bwMode="auto">
              <a:xfrm>
                <a:off x="0" y="2678"/>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31" name="Line 259"/>
              <p:cNvSpPr>
                <a:spLocks noChangeShapeType="1"/>
              </p:cNvSpPr>
              <p:nvPr userDrawn="1"/>
            </p:nvSpPr>
            <p:spPr bwMode="auto">
              <a:xfrm>
                <a:off x="0" y="2876"/>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32" name="Line 260"/>
              <p:cNvSpPr>
                <a:spLocks noChangeShapeType="1"/>
              </p:cNvSpPr>
              <p:nvPr userDrawn="1"/>
            </p:nvSpPr>
            <p:spPr bwMode="auto">
              <a:xfrm>
                <a:off x="0" y="2855"/>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33" name="Line 261"/>
              <p:cNvSpPr>
                <a:spLocks noChangeShapeType="1"/>
              </p:cNvSpPr>
              <p:nvPr userDrawn="1"/>
            </p:nvSpPr>
            <p:spPr bwMode="auto">
              <a:xfrm>
                <a:off x="0" y="2554"/>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34" name="Line 262"/>
              <p:cNvSpPr>
                <a:spLocks noChangeShapeType="1"/>
              </p:cNvSpPr>
              <p:nvPr userDrawn="1"/>
            </p:nvSpPr>
            <p:spPr bwMode="auto">
              <a:xfrm>
                <a:off x="0" y="2590"/>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35" name="Line 263"/>
              <p:cNvSpPr>
                <a:spLocks noChangeShapeType="1"/>
              </p:cNvSpPr>
              <p:nvPr userDrawn="1"/>
            </p:nvSpPr>
            <p:spPr bwMode="auto">
              <a:xfrm>
                <a:off x="0" y="2623"/>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36" name="Line 264"/>
              <p:cNvSpPr>
                <a:spLocks noChangeShapeType="1"/>
              </p:cNvSpPr>
              <p:nvPr userDrawn="1"/>
            </p:nvSpPr>
            <p:spPr bwMode="auto">
              <a:xfrm>
                <a:off x="0" y="2464"/>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37" name="Line 265"/>
              <p:cNvSpPr>
                <a:spLocks noChangeShapeType="1"/>
              </p:cNvSpPr>
              <p:nvPr userDrawn="1"/>
            </p:nvSpPr>
            <p:spPr bwMode="auto">
              <a:xfrm>
                <a:off x="0" y="2416"/>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38" name="Line 266"/>
              <p:cNvSpPr>
                <a:spLocks noChangeShapeType="1"/>
              </p:cNvSpPr>
              <p:nvPr userDrawn="1"/>
            </p:nvSpPr>
            <p:spPr bwMode="auto">
              <a:xfrm>
                <a:off x="0" y="250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39" name="Line 267"/>
              <p:cNvSpPr>
                <a:spLocks noChangeShapeType="1"/>
              </p:cNvSpPr>
              <p:nvPr userDrawn="1"/>
            </p:nvSpPr>
            <p:spPr bwMode="auto">
              <a:xfrm>
                <a:off x="0" y="2371"/>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0" name="Line 268"/>
              <p:cNvSpPr>
                <a:spLocks noChangeShapeType="1"/>
              </p:cNvSpPr>
              <p:nvPr userDrawn="1"/>
            </p:nvSpPr>
            <p:spPr bwMode="auto">
              <a:xfrm>
                <a:off x="0" y="2245"/>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1" name="Line 269"/>
              <p:cNvSpPr>
                <a:spLocks noChangeShapeType="1"/>
              </p:cNvSpPr>
              <p:nvPr userDrawn="1"/>
            </p:nvSpPr>
            <p:spPr bwMode="auto">
              <a:xfrm>
                <a:off x="0" y="2350"/>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2" name="Line 270"/>
              <p:cNvSpPr>
                <a:spLocks noChangeShapeType="1"/>
              </p:cNvSpPr>
              <p:nvPr userDrawn="1"/>
            </p:nvSpPr>
            <p:spPr bwMode="auto">
              <a:xfrm>
                <a:off x="0" y="2290"/>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3" name="Line 271"/>
              <p:cNvSpPr>
                <a:spLocks noChangeShapeType="1"/>
              </p:cNvSpPr>
              <p:nvPr userDrawn="1"/>
            </p:nvSpPr>
            <p:spPr bwMode="auto">
              <a:xfrm>
                <a:off x="0" y="2269"/>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4" name="Line 272"/>
              <p:cNvSpPr>
                <a:spLocks noChangeShapeType="1"/>
              </p:cNvSpPr>
              <p:nvPr userDrawn="1"/>
            </p:nvSpPr>
            <p:spPr bwMode="auto">
              <a:xfrm>
                <a:off x="0" y="2130"/>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5" name="Line 273"/>
              <p:cNvSpPr>
                <a:spLocks noChangeShapeType="1"/>
              </p:cNvSpPr>
              <p:nvPr userDrawn="1"/>
            </p:nvSpPr>
            <p:spPr bwMode="auto">
              <a:xfrm>
                <a:off x="0" y="2166"/>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6" name="Line 274"/>
              <p:cNvSpPr>
                <a:spLocks noChangeShapeType="1"/>
              </p:cNvSpPr>
              <p:nvPr userDrawn="1"/>
            </p:nvSpPr>
            <p:spPr bwMode="auto">
              <a:xfrm>
                <a:off x="0" y="219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7" name="Line 275"/>
              <p:cNvSpPr>
                <a:spLocks noChangeShapeType="1"/>
              </p:cNvSpPr>
              <p:nvPr userDrawn="1"/>
            </p:nvSpPr>
            <p:spPr bwMode="auto">
              <a:xfrm>
                <a:off x="0" y="2040"/>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8" name="Line 276"/>
              <p:cNvSpPr>
                <a:spLocks noChangeShapeType="1"/>
              </p:cNvSpPr>
              <p:nvPr userDrawn="1"/>
            </p:nvSpPr>
            <p:spPr bwMode="auto">
              <a:xfrm>
                <a:off x="0" y="1992"/>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9" name="Line 277"/>
              <p:cNvSpPr>
                <a:spLocks noChangeShapeType="1"/>
              </p:cNvSpPr>
              <p:nvPr userDrawn="1"/>
            </p:nvSpPr>
            <p:spPr bwMode="auto">
              <a:xfrm>
                <a:off x="0" y="2085"/>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50" name="Line 278"/>
              <p:cNvSpPr>
                <a:spLocks noChangeShapeType="1"/>
              </p:cNvSpPr>
              <p:nvPr userDrawn="1"/>
            </p:nvSpPr>
            <p:spPr bwMode="auto">
              <a:xfrm>
                <a:off x="0" y="1593"/>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51" name="Line 279"/>
              <p:cNvSpPr>
                <a:spLocks noChangeShapeType="1"/>
              </p:cNvSpPr>
              <p:nvPr userDrawn="1"/>
            </p:nvSpPr>
            <p:spPr bwMode="auto">
              <a:xfrm>
                <a:off x="0" y="1566"/>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52" name="Line 280"/>
              <p:cNvSpPr>
                <a:spLocks noChangeShapeType="1"/>
              </p:cNvSpPr>
              <p:nvPr userDrawn="1"/>
            </p:nvSpPr>
            <p:spPr bwMode="auto">
              <a:xfrm>
                <a:off x="0" y="1947"/>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53" name="Line 281"/>
              <p:cNvSpPr>
                <a:spLocks noChangeShapeType="1"/>
              </p:cNvSpPr>
              <p:nvPr userDrawn="1"/>
            </p:nvSpPr>
            <p:spPr bwMode="auto">
              <a:xfrm>
                <a:off x="0" y="1821"/>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54" name="Line 282"/>
              <p:cNvSpPr>
                <a:spLocks noChangeShapeType="1"/>
              </p:cNvSpPr>
              <p:nvPr userDrawn="1"/>
            </p:nvSpPr>
            <p:spPr bwMode="auto">
              <a:xfrm>
                <a:off x="0" y="1740"/>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55" name="Line 283"/>
              <p:cNvSpPr>
                <a:spLocks noChangeShapeType="1"/>
              </p:cNvSpPr>
              <p:nvPr userDrawn="1"/>
            </p:nvSpPr>
            <p:spPr bwMode="auto">
              <a:xfrm>
                <a:off x="0" y="1926"/>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56" name="Line 284"/>
              <p:cNvSpPr>
                <a:spLocks noChangeShapeType="1"/>
              </p:cNvSpPr>
              <p:nvPr userDrawn="1"/>
            </p:nvSpPr>
            <p:spPr bwMode="auto">
              <a:xfrm>
                <a:off x="0" y="1614"/>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57" name="Line 285"/>
              <p:cNvSpPr>
                <a:spLocks noChangeShapeType="1"/>
              </p:cNvSpPr>
              <p:nvPr userDrawn="1"/>
            </p:nvSpPr>
            <p:spPr bwMode="auto">
              <a:xfrm>
                <a:off x="0" y="1668"/>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58" name="Line 286"/>
              <p:cNvSpPr>
                <a:spLocks noChangeShapeType="1"/>
              </p:cNvSpPr>
              <p:nvPr userDrawn="1"/>
            </p:nvSpPr>
            <p:spPr bwMode="auto">
              <a:xfrm>
                <a:off x="0" y="1866"/>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59" name="Line 287"/>
              <p:cNvSpPr>
                <a:spLocks noChangeShapeType="1"/>
              </p:cNvSpPr>
              <p:nvPr userDrawn="1"/>
            </p:nvSpPr>
            <p:spPr bwMode="auto">
              <a:xfrm>
                <a:off x="0" y="1845"/>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60" name="Line 288"/>
              <p:cNvSpPr>
                <a:spLocks noChangeShapeType="1"/>
              </p:cNvSpPr>
              <p:nvPr userDrawn="1"/>
            </p:nvSpPr>
            <p:spPr bwMode="auto">
              <a:xfrm>
                <a:off x="0" y="1437"/>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61" name="Line 289"/>
              <p:cNvSpPr>
                <a:spLocks noChangeShapeType="1"/>
              </p:cNvSpPr>
              <p:nvPr userDrawn="1"/>
            </p:nvSpPr>
            <p:spPr bwMode="auto">
              <a:xfrm>
                <a:off x="0" y="1473"/>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62" name="Line 290"/>
              <p:cNvSpPr>
                <a:spLocks noChangeShapeType="1"/>
              </p:cNvSpPr>
              <p:nvPr userDrawn="1"/>
            </p:nvSpPr>
            <p:spPr bwMode="auto">
              <a:xfrm>
                <a:off x="0" y="1506"/>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63" name="Line 291"/>
              <p:cNvSpPr>
                <a:spLocks noChangeShapeType="1"/>
              </p:cNvSpPr>
              <p:nvPr userDrawn="1"/>
            </p:nvSpPr>
            <p:spPr bwMode="auto">
              <a:xfrm>
                <a:off x="0" y="1347"/>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64" name="Line 292"/>
              <p:cNvSpPr>
                <a:spLocks noChangeShapeType="1"/>
              </p:cNvSpPr>
              <p:nvPr userDrawn="1"/>
            </p:nvSpPr>
            <p:spPr bwMode="auto">
              <a:xfrm>
                <a:off x="0" y="1392"/>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65" name="Line 293"/>
              <p:cNvSpPr>
                <a:spLocks noChangeShapeType="1"/>
              </p:cNvSpPr>
              <p:nvPr userDrawn="1"/>
            </p:nvSpPr>
            <p:spPr bwMode="auto">
              <a:xfrm>
                <a:off x="0" y="1016"/>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66" name="Line 294"/>
              <p:cNvSpPr>
                <a:spLocks noChangeShapeType="1"/>
              </p:cNvSpPr>
              <p:nvPr userDrawn="1"/>
            </p:nvSpPr>
            <p:spPr bwMode="auto">
              <a:xfrm>
                <a:off x="0" y="989"/>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67" name="Line 295"/>
              <p:cNvSpPr>
                <a:spLocks noChangeShapeType="1"/>
              </p:cNvSpPr>
              <p:nvPr userDrawn="1"/>
            </p:nvSpPr>
            <p:spPr bwMode="auto">
              <a:xfrm>
                <a:off x="0" y="1244"/>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68" name="Line 296"/>
              <p:cNvSpPr>
                <a:spLocks noChangeShapeType="1"/>
              </p:cNvSpPr>
              <p:nvPr userDrawn="1"/>
            </p:nvSpPr>
            <p:spPr bwMode="auto">
              <a:xfrm>
                <a:off x="0" y="1163"/>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69" name="Line 297"/>
              <p:cNvSpPr>
                <a:spLocks noChangeShapeType="1"/>
              </p:cNvSpPr>
              <p:nvPr userDrawn="1"/>
            </p:nvSpPr>
            <p:spPr bwMode="auto">
              <a:xfrm>
                <a:off x="0" y="1037"/>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0" name="Line 298"/>
              <p:cNvSpPr>
                <a:spLocks noChangeShapeType="1"/>
              </p:cNvSpPr>
              <p:nvPr userDrawn="1"/>
            </p:nvSpPr>
            <p:spPr bwMode="auto">
              <a:xfrm>
                <a:off x="0" y="1091"/>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1" name="Line 299"/>
              <p:cNvSpPr>
                <a:spLocks noChangeShapeType="1"/>
              </p:cNvSpPr>
              <p:nvPr userDrawn="1"/>
            </p:nvSpPr>
            <p:spPr bwMode="auto">
              <a:xfrm>
                <a:off x="0" y="128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2" name="Line 300"/>
              <p:cNvSpPr>
                <a:spLocks noChangeShapeType="1"/>
              </p:cNvSpPr>
              <p:nvPr userDrawn="1"/>
            </p:nvSpPr>
            <p:spPr bwMode="auto">
              <a:xfrm>
                <a:off x="0" y="1268"/>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3" name="Line 301"/>
              <p:cNvSpPr>
                <a:spLocks noChangeShapeType="1"/>
              </p:cNvSpPr>
              <p:nvPr userDrawn="1"/>
            </p:nvSpPr>
            <p:spPr bwMode="auto">
              <a:xfrm>
                <a:off x="0" y="860"/>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4" name="Line 302"/>
              <p:cNvSpPr>
                <a:spLocks noChangeShapeType="1"/>
              </p:cNvSpPr>
              <p:nvPr userDrawn="1"/>
            </p:nvSpPr>
            <p:spPr bwMode="auto">
              <a:xfrm>
                <a:off x="0" y="896"/>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5" name="Line 303"/>
              <p:cNvSpPr>
                <a:spLocks noChangeShapeType="1"/>
              </p:cNvSpPr>
              <p:nvPr userDrawn="1"/>
            </p:nvSpPr>
            <p:spPr bwMode="auto">
              <a:xfrm>
                <a:off x="0" y="92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6" name="Line 304"/>
              <p:cNvSpPr>
                <a:spLocks noChangeShapeType="1"/>
              </p:cNvSpPr>
              <p:nvPr userDrawn="1"/>
            </p:nvSpPr>
            <p:spPr bwMode="auto">
              <a:xfrm>
                <a:off x="0" y="770"/>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7" name="Line 305"/>
              <p:cNvSpPr>
                <a:spLocks noChangeShapeType="1"/>
              </p:cNvSpPr>
              <p:nvPr userDrawn="1"/>
            </p:nvSpPr>
            <p:spPr bwMode="auto">
              <a:xfrm>
                <a:off x="0" y="815"/>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8" name="Line 306"/>
              <p:cNvSpPr>
                <a:spLocks noChangeShapeType="1"/>
              </p:cNvSpPr>
              <p:nvPr userDrawn="1"/>
            </p:nvSpPr>
            <p:spPr bwMode="auto">
              <a:xfrm>
                <a:off x="0" y="718"/>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 name="Line 307"/>
              <p:cNvSpPr>
                <a:spLocks noChangeShapeType="1"/>
              </p:cNvSpPr>
              <p:nvPr userDrawn="1"/>
            </p:nvSpPr>
            <p:spPr bwMode="auto">
              <a:xfrm>
                <a:off x="0" y="646"/>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 name="Line 308"/>
              <p:cNvSpPr>
                <a:spLocks noChangeShapeType="1"/>
              </p:cNvSpPr>
              <p:nvPr userDrawn="1"/>
            </p:nvSpPr>
            <p:spPr bwMode="auto">
              <a:xfrm>
                <a:off x="0" y="522"/>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1" name="Line 309"/>
              <p:cNvSpPr>
                <a:spLocks noChangeShapeType="1"/>
              </p:cNvSpPr>
              <p:nvPr userDrawn="1"/>
            </p:nvSpPr>
            <p:spPr bwMode="auto">
              <a:xfrm>
                <a:off x="0" y="558"/>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2" name="Line 310"/>
              <p:cNvSpPr>
                <a:spLocks noChangeShapeType="1"/>
              </p:cNvSpPr>
              <p:nvPr userDrawn="1"/>
            </p:nvSpPr>
            <p:spPr bwMode="auto">
              <a:xfrm>
                <a:off x="0" y="591"/>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3" name="Line 311"/>
              <p:cNvSpPr>
                <a:spLocks noChangeShapeType="1"/>
              </p:cNvSpPr>
              <p:nvPr userDrawn="1"/>
            </p:nvSpPr>
            <p:spPr bwMode="auto">
              <a:xfrm>
                <a:off x="0" y="432"/>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4" name="Line 312"/>
              <p:cNvSpPr>
                <a:spLocks noChangeShapeType="1"/>
              </p:cNvSpPr>
              <p:nvPr userDrawn="1"/>
            </p:nvSpPr>
            <p:spPr bwMode="auto">
              <a:xfrm>
                <a:off x="0" y="384"/>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5" name="Line 313"/>
              <p:cNvSpPr>
                <a:spLocks noChangeShapeType="1"/>
              </p:cNvSpPr>
              <p:nvPr userDrawn="1"/>
            </p:nvSpPr>
            <p:spPr bwMode="auto">
              <a:xfrm>
                <a:off x="0" y="477"/>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6" name="Line 314"/>
              <p:cNvSpPr>
                <a:spLocks noChangeShapeType="1"/>
              </p:cNvSpPr>
              <p:nvPr userDrawn="1"/>
            </p:nvSpPr>
            <p:spPr bwMode="auto">
              <a:xfrm>
                <a:off x="0" y="33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7" name="Line 315"/>
              <p:cNvSpPr>
                <a:spLocks noChangeShapeType="1"/>
              </p:cNvSpPr>
              <p:nvPr userDrawn="1"/>
            </p:nvSpPr>
            <p:spPr bwMode="auto">
              <a:xfrm>
                <a:off x="0" y="318"/>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8" name="Line 316"/>
              <p:cNvSpPr>
                <a:spLocks noChangeShapeType="1"/>
              </p:cNvSpPr>
              <p:nvPr userDrawn="1"/>
            </p:nvSpPr>
            <p:spPr bwMode="auto">
              <a:xfrm>
                <a:off x="0" y="258"/>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9" name="Line 317"/>
              <p:cNvSpPr>
                <a:spLocks noChangeShapeType="1"/>
              </p:cNvSpPr>
              <p:nvPr userDrawn="1"/>
            </p:nvSpPr>
            <p:spPr bwMode="auto">
              <a:xfrm>
                <a:off x="0" y="70"/>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0" name="Line 318"/>
              <p:cNvSpPr>
                <a:spLocks noChangeShapeType="1"/>
              </p:cNvSpPr>
              <p:nvPr userDrawn="1"/>
            </p:nvSpPr>
            <p:spPr bwMode="auto">
              <a:xfrm>
                <a:off x="0" y="43"/>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1" name="Line 319"/>
              <p:cNvSpPr>
                <a:spLocks noChangeShapeType="1"/>
              </p:cNvSpPr>
              <p:nvPr userDrawn="1"/>
            </p:nvSpPr>
            <p:spPr bwMode="auto">
              <a:xfrm>
                <a:off x="0" y="91"/>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2" name="Line 320"/>
              <p:cNvSpPr>
                <a:spLocks noChangeShapeType="1"/>
              </p:cNvSpPr>
              <p:nvPr userDrawn="1"/>
            </p:nvSpPr>
            <p:spPr bwMode="auto">
              <a:xfrm>
                <a:off x="0" y="145"/>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3" name="Line 321"/>
              <p:cNvSpPr>
                <a:spLocks noChangeShapeType="1"/>
              </p:cNvSpPr>
              <p:nvPr userDrawn="1"/>
            </p:nvSpPr>
            <p:spPr bwMode="auto">
              <a:xfrm>
                <a:off x="0" y="202"/>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177" name="Rectangle 105"/>
          <p:cNvSpPr>
            <a:spLocks noGrp="1" noChangeArrowheads="1"/>
          </p:cNvSpPr>
          <p:nvPr>
            <p:ph type="dt" sz="half" idx="2"/>
          </p:nvPr>
        </p:nvSpPr>
        <p:spPr>
          <a:xfrm>
            <a:off x="1387475" y="6357938"/>
            <a:ext cx="1905000" cy="457200"/>
          </a:xfrm>
          <a:extLst>
            <a:ext uri="{909E8E84-426E-40DD-AFC4-6F175D3DCCD1}">
              <a14:hiddenFill xmlns:a14="http://schemas.microsoft.com/office/drawing/2010/main">
                <a:solidFill>
                  <a:schemeClr val="accent1"/>
                </a:solidFill>
              </a14:hiddenFill>
            </a:ext>
          </a:extLst>
        </p:spPr>
        <p:txBody>
          <a:bodyPr/>
          <a:lstStyle>
            <a:lvl1pPr>
              <a:defRPr/>
            </a:lvl1pPr>
          </a:lstStyle>
          <a:p>
            <a:endParaRPr lang="en-US" altLang="en-US"/>
          </a:p>
        </p:txBody>
      </p:sp>
      <p:sp>
        <p:nvSpPr>
          <p:cNvPr id="3178" name="Rectangle 106"/>
          <p:cNvSpPr>
            <a:spLocks noGrp="1" noChangeArrowheads="1"/>
          </p:cNvSpPr>
          <p:nvPr>
            <p:ph type="ftr" sz="quarter" idx="3"/>
          </p:nvPr>
        </p:nvSpPr>
        <p:spPr>
          <a:xfrm>
            <a:off x="3722688" y="6357938"/>
            <a:ext cx="2271712" cy="457200"/>
          </a:xfrm>
        </p:spPr>
        <p:txBody>
          <a:bodyPr/>
          <a:lstStyle>
            <a:lvl1pPr>
              <a:defRPr/>
            </a:lvl1pPr>
          </a:lstStyle>
          <a:p>
            <a:endParaRPr lang="en-US" altLang="en-US"/>
          </a:p>
        </p:txBody>
      </p:sp>
      <p:sp>
        <p:nvSpPr>
          <p:cNvPr id="3179" name="Rectangle 107"/>
          <p:cNvSpPr>
            <a:spLocks noGrp="1" noChangeArrowheads="1"/>
          </p:cNvSpPr>
          <p:nvPr>
            <p:ph type="sldNum" sz="quarter" idx="4"/>
          </p:nvPr>
        </p:nvSpPr>
        <p:spPr>
          <a:xfrm>
            <a:off x="6464300" y="6361113"/>
            <a:ext cx="1906588" cy="457200"/>
          </a:xfrm>
        </p:spPr>
        <p:txBody>
          <a:bodyPr/>
          <a:lstStyle>
            <a:lvl1pPr>
              <a:defRPr/>
            </a:lvl1pPr>
          </a:lstStyle>
          <a:p>
            <a:fld id="{BEEC597E-D149-48FF-8ADB-C24C59CC805D}" type="slidenum">
              <a:rPr lang="en-US" altLang="en-US"/>
              <a:pPr/>
              <a:t>‹#›</a:t>
            </a:fld>
            <a:endParaRPr lang="en-US" altLang="en-US"/>
          </a:p>
        </p:txBody>
      </p:sp>
      <p:sp>
        <p:nvSpPr>
          <p:cNvPr id="3175" name="Rectangle 103"/>
          <p:cNvSpPr>
            <a:spLocks noGrp="1" noChangeArrowheads="1"/>
          </p:cNvSpPr>
          <p:nvPr>
            <p:ph type="ctrTitle"/>
          </p:nvPr>
        </p:nvSpPr>
        <p:spPr>
          <a:xfrm>
            <a:off x="1169988" y="1046163"/>
            <a:ext cx="7380287" cy="1012825"/>
          </a:xfrm>
        </p:spPr>
        <p:txBody>
          <a:bodyPr/>
          <a:lstStyle>
            <a:lvl1pPr>
              <a:defRPr sz="4000"/>
            </a:lvl1pPr>
          </a:lstStyle>
          <a:p>
            <a:pPr lvl="0"/>
            <a:r>
              <a:rPr lang="en-US" altLang="en-US" noProof="0" smtClean="0"/>
              <a:t>Click to edit Master title style</a:t>
            </a:r>
          </a:p>
        </p:txBody>
      </p:sp>
      <p:sp>
        <p:nvSpPr>
          <p:cNvPr id="3293" name="Rectangle 221"/>
          <p:cNvSpPr>
            <a:spLocks noGrp="1" noChangeArrowheads="1"/>
          </p:cNvSpPr>
          <p:nvPr>
            <p:ph type="subTitle" idx="1"/>
          </p:nvPr>
        </p:nvSpPr>
        <p:spPr>
          <a:xfrm>
            <a:off x="1566863" y="2693988"/>
            <a:ext cx="6662737" cy="2994025"/>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3292" name="Rectangle 220"/>
          <p:cNvSpPr>
            <a:spLocks noChangeArrowheads="1"/>
          </p:cNvSpPr>
          <p:nvPr/>
        </p:nvSpPr>
        <p:spPr bwMode="auto">
          <a:xfrm>
            <a:off x="3017838" y="2120900"/>
            <a:ext cx="5662612" cy="7778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3291" name="Rectangle 219"/>
          <p:cNvSpPr>
            <a:spLocks noChangeArrowheads="1"/>
          </p:cNvSpPr>
          <p:nvPr/>
        </p:nvSpPr>
        <p:spPr bwMode="auto">
          <a:xfrm>
            <a:off x="1098550" y="862013"/>
            <a:ext cx="5662613" cy="77787"/>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291"/>
                                        </p:tgtEl>
                                        <p:attrNameLst>
                                          <p:attrName>style.visibility</p:attrName>
                                        </p:attrNameLst>
                                      </p:cBhvr>
                                      <p:to>
                                        <p:strVal val="visible"/>
                                      </p:to>
                                    </p:set>
                                    <p:animEffect transition="in" filter="slide(fromLeft)">
                                      <p:cBhvr>
                                        <p:cTn id="7" dur="500"/>
                                        <p:tgtEl>
                                          <p:spTgt spid="3291"/>
                                        </p:tgtEl>
                                      </p:cBhvr>
                                    </p:animEffect>
                                  </p:childTnLst>
                                </p:cTn>
                              </p:par>
                            </p:childTnLst>
                          </p:cTn>
                        </p:par>
                        <p:par>
                          <p:cTn id="8" fill="hold" nodeType="afterGroup">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3292"/>
                                        </p:tgtEl>
                                        <p:attrNameLst>
                                          <p:attrName>style.visibility</p:attrName>
                                        </p:attrNameLst>
                                      </p:cBhvr>
                                      <p:to>
                                        <p:strVal val="visible"/>
                                      </p:to>
                                    </p:set>
                                    <p:animEffect transition="in" filter="slide(fromRight)">
                                      <p:cBhvr>
                                        <p:cTn id="11" dur="500"/>
                                        <p:tgtEl>
                                          <p:spTgt spid="3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2" grpId="0" animBg="1" autoUpdateAnimBg="0"/>
      <p:bldP spid="3291" grpId="0" animBg="1"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5B73466-85B5-44E6-87A0-915395C309D3}" type="slidenum">
              <a:rPr lang="en-US" altLang="en-US"/>
              <a:pPr/>
              <a:t>‹#›</a:t>
            </a:fld>
            <a:endParaRPr lang="en-US" altLang="en-US"/>
          </a:p>
        </p:txBody>
      </p:sp>
    </p:spTree>
    <p:extLst>
      <p:ext uri="{BB962C8B-B14F-4D97-AF65-F5344CB8AC3E}">
        <p14:creationId xmlns:p14="http://schemas.microsoft.com/office/powerpoint/2010/main" val="188097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8625" y="609600"/>
            <a:ext cx="198913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9625" y="609600"/>
            <a:ext cx="5816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A0DF655-219F-473F-BF03-7BCD7F7B48B5}" type="slidenum">
              <a:rPr lang="en-US" altLang="en-US"/>
              <a:pPr/>
              <a:t>‹#›</a:t>
            </a:fld>
            <a:endParaRPr lang="en-US" altLang="en-US"/>
          </a:p>
        </p:txBody>
      </p:sp>
    </p:spTree>
    <p:extLst>
      <p:ext uri="{BB962C8B-B14F-4D97-AF65-F5344CB8AC3E}">
        <p14:creationId xmlns:p14="http://schemas.microsoft.com/office/powerpoint/2010/main" val="300971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787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09625" y="2214563"/>
            <a:ext cx="3902075"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64100" y="2214563"/>
            <a:ext cx="3903663" cy="3881437"/>
          </a:xfrm>
        </p:spPr>
        <p:txBody>
          <a:bodyPr/>
          <a:lstStyle/>
          <a:p>
            <a:endParaRPr lang="en-US"/>
          </a:p>
        </p:txBody>
      </p:sp>
      <p:sp>
        <p:nvSpPr>
          <p:cNvPr id="5" name="Date Placeholder 4"/>
          <p:cNvSpPr>
            <a:spLocks noGrp="1"/>
          </p:cNvSpPr>
          <p:nvPr>
            <p:ph type="dt" sz="half" idx="10"/>
          </p:nvPr>
        </p:nvSpPr>
        <p:spPr>
          <a:xfrm>
            <a:off x="809625" y="6373813"/>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32138" y="6376988"/>
            <a:ext cx="30861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89713" y="6376988"/>
            <a:ext cx="2193925" cy="457200"/>
          </a:xfrm>
        </p:spPr>
        <p:txBody>
          <a:bodyPr/>
          <a:lstStyle>
            <a:lvl1pPr>
              <a:defRPr/>
            </a:lvl1pPr>
          </a:lstStyle>
          <a:p>
            <a:fld id="{8210963E-9F8E-4581-8693-B8AB02FB1BF4}" type="slidenum">
              <a:rPr lang="en-US" altLang="en-US"/>
              <a:pPr/>
              <a:t>‹#›</a:t>
            </a:fld>
            <a:endParaRPr lang="en-US" altLang="en-US"/>
          </a:p>
        </p:txBody>
      </p:sp>
    </p:spTree>
    <p:extLst>
      <p:ext uri="{BB962C8B-B14F-4D97-AF65-F5344CB8AC3E}">
        <p14:creationId xmlns:p14="http://schemas.microsoft.com/office/powerpoint/2010/main" val="1114878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A8D04C6-453C-4ADD-841D-4F8485E6E320}" type="slidenum">
              <a:rPr lang="en-US" altLang="en-US"/>
              <a:pPr/>
              <a:t>‹#›</a:t>
            </a:fld>
            <a:endParaRPr lang="en-US" altLang="en-US"/>
          </a:p>
        </p:txBody>
      </p:sp>
    </p:spTree>
    <p:extLst>
      <p:ext uri="{BB962C8B-B14F-4D97-AF65-F5344CB8AC3E}">
        <p14:creationId xmlns:p14="http://schemas.microsoft.com/office/powerpoint/2010/main" val="3851345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810AC8C-7CAA-4EE4-BFA0-05B19693C2C9}" type="slidenum">
              <a:rPr lang="en-US" altLang="en-US"/>
              <a:pPr/>
              <a:t>‹#›</a:t>
            </a:fld>
            <a:endParaRPr lang="en-US" altLang="en-US"/>
          </a:p>
        </p:txBody>
      </p:sp>
    </p:spTree>
    <p:extLst>
      <p:ext uri="{BB962C8B-B14F-4D97-AF65-F5344CB8AC3E}">
        <p14:creationId xmlns:p14="http://schemas.microsoft.com/office/powerpoint/2010/main" val="1339281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9625" y="2214563"/>
            <a:ext cx="3902075"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64100" y="2214563"/>
            <a:ext cx="3903663"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334B0D6-4E21-4370-9A06-C30E9FD7727B}" type="slidenum">
              <a:rPr lang="en-US" altLang="en-US"/>
              <a:pPr/>
              <a:t>‹#›</a:t>
            </a:fld>
            <a:endParaRPr lang="en-US" altLang="en-US"/>
          </a:p>
        </p:txBody>
      </p:sp>
    </p:spTree>
    <p:extLst>
      <p:ext uri="{BB962C8B-B14F-4D97-AF65-F5344CB8AC3E}">
        <p14:creationId xmlns:p14="http://schemas.microsoft.com/office/powerpoint/2010/main" val="800769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DCC6F2E-A961-4847-A7A4-3C0F3553B50A}" type="slidenum">
              <a:rPr lang="en-US" altLang="en-US"/>
              <a:pPr/>
              <a:t>‹#›</a:t>
            </a:fld>
            <a:endParaRPr lang="en-US" altLang="en-US"/>
          </a:p>
        </p:txBody>
      </p:sp>
    </p:spTree>
    <p:extLst>
      <p:ext uri="{BB962C8B-B14F-4D97-AF65-F5344CB8AC3E}">
        <p14:creationId xmlns:p14="http://schemas.microsoft.com/office/powerpoint/2010/main" val="1569594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97E974F4-6A5A-4EE6-B459-DC236D53D54F}" type="slidenum">
              <a:rPr lang="en-US" altLang="en-US"/>
              <a:pPr/>
              <a:t>‹#›</a:t>
            </a:fld>
            <a:endParaRPr lang="en-US" altLang="en-US"/>
          </a:p>
        </p:txBody>
      </p:sp>
    </p:spTree>
    <p:extLst>
      <p:ext uri="{BB962C8B-B14F-4D97-AF65-F5344CB8AC3E}">
        <p14:creationId xmlns:p14="http://schemas.microsoft.com/office/powerpoint/2010/main" val="3171292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8F319FC5-6814-4CAB-B3BC-0AF5D5E48B6F}" type="slidenum">
              <a:rPr lang="en-US" altLang="en-US"/>
              <a:pPr/>
              <a:t>‹#›</a:t>
            </a:fld>
            <a:endParaRPr lang="en-US" altLang="en-US"/>
          </a:p>
        </p:txBody>
      </p:sp>
    </p:spTree>
    <p:extLst>
      <p:ext uri="{BB962C8B-B14F-4D97-AF65-F5344CB8AC3E}">
        <p14:creationId xmlns:p14="http://schemas.microsoft.com/office/powerpoint/2010/main" val="1653886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5273074-1619-46F8-8F55-1278056063A2}" type="slidenum">
              <a:rPr lang="en-US" altLang="en-US"/>
              <a:pPr/>
              <a:t>‹#›</a:t>
            </a:fld>
            <a:endParaRPr lang="en-US" altLang="en-US"/>
          </a:p>
        </p:txBody>
      </p:sp>
    </p:spTree>
    <p:extLst>
      <p:ext uri="{BB962C8B-B14F-4D97-AF65-F5344CB8AC3E}">
        <p14:creationId xmlns:p14="http://schemas.microsoft.com/office/powerpoint/2010/main" val="1075514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B55A3BE-9D83-49B8-B516-D079E6E89748}" type="slidenum">
              <a:rPr lang="en-US" altLang="en-US"/>
              <a:pPr/>
              <a:t>‹#›</a:t>
            </a:fld>
            <a:endParaRPr lang="en-US" altLang="en-US"/>
          </a:p>
        </p:txBody>
      </p:sp>
    </p:spTree>
    <p:extLst>
      <p:ext uri="{BB962C8B-B14F-4D97-AF65-F5344CB8AC3E}">
        <p14:creationId xmlns:p14="http://schemas.microsoft.com/office/powerpoint/2010/main" val="435572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49" name="Group 225"/>
          <p:cNvGrpSpPr>
            <a:grpSpLocks/>
          </p:cNvGrpSpPr>
          <p:nvPr/>
        </p:nvGrpSpPr>
        <p:grpSpPr bwMode="auto">
          <a:xfrm>
            <a:off x="0" y="68263"/>
            <a:ext cx="8915400" cy="6713537"/>
            <a:chOff x="0" y="43"/>
            <a:chExt cx="5616" cy="4229"/>
          </a:xfrm>
        </p:grpSpPr>
        <p:grpSp>
          <p:nvGrpSpPr>
            <p:cNvPr id="1246" name="Group 222"/>
            <p:cNvGrpSpPr>
              <a:grpSpLocks/>
            </p:cNvGrpSpPr>
            <p:nvPr userDrawn="1"/>
          </p:nvGrpSpPr>
          <p:grpSpPr bwMode="auto">
            <a:xfrm>
              <a:off x="0" y="43"/>
              <a:ext cx="408" cy="4229"/>
              <a:chOff x="0" y="43"/>
              <a:chExt cx="5760" cy="4229"/>
            </a:xfrm>
          </p:grpSpPr>
          <p:sp>
            <p:nvSpPr>
              <p:cNvPr id="1146" name="Line 122"/>
              <p:cNvSpPr>
                <a:spLocks noChangeShapeType="1"/>
              </p:cNvSpPr>
              <p:nvPr userDrawn="1"/>
            </p:nvSpPr>
            <p:spPr bwMode="auto">
              <a:xfrm>
                <a:off x="0" y="4203"/>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 name="Line 123"/>
              <p:cNvSpPr>
                <a:spLocks noChangeShapeType="1"/>
              </p:cNvSpPr>
              <p:nvPr userDrawn="1"/>
            </p:nvSpPr>
            <p:spPr bwMode="auto">
              <a:xfrm>
                <a:off x="0" y="4239"/>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8" name="Line 124"/>
              <p:cNvSpPr>
                <a:spLocks noChangeShapeType="1"/>
              </p:cNvSpPr>
              <p:nvPr userDrawn="1"/>
            </p:nvSpPr>
            <p:spPr bwMode="auto">
              <a:xfrm>
                <a:off x="0" y="4272"/>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 name="Line 125"/>
              <p:cNvSpPr>
                <a:spLocks noChangeShapeType="1"/>
              </p:cNvSpPr>
              <p:nvPr userDrawn="1"/>
            </p:nvSpPr>
            <p:spPr bwMode="auto">
              <a:xfrm>
                <a:off x="0" y="4113"/>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0" name="Line 126"/>
              <p:cNvSpPr>
                <a:spLocks noChangeShapeType="1"/>
              </p:cNvSpPr>
              <p:nvPr userDrawn="1"/>
            </p:nvSpPr>
            <p:spPr bwMode="auto">
              <a:xfrm>
                <a:off x="0" y="4065"/>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1" name="Line 127"/>
              <p:cNvSpPr>
                <a:spLocks noChangeShapeType="1"/>
              </p:cNvSpPr>
              <p:nvPr userDrawn="1"/>
            </p:nvSpPr>
            <p:spPr bwMode="auto">
              <a:xfrm>
                <a:off x="0" y="4158"/>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 name="Line 128"/>
              <p:cNvSpPr>
                <a:spLocks noChangeShapeType="1"/>
              </p:cNvSpPr>
              <p:nvPr userDrawn="1"/>
            </p:nvSpPr>
            <p:spPr bwMode="auto">
              <a:xfrm>
                <a:off x="0" y="3666"/>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3" name="Line 129"/>
              <p:cNvSpPr>
                <a:spLocks noChangeShapeType="1"/>
              </p:cNvSpPr>
              <p:nvPr userDrawn="1"/>
            </p:nvSpPr>
            <p:spPr bwMode="auto">
              <a:xfrm>
                <a:off x="0" y="3639"/>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 name="Line 130"/>
              <p:cNvSpPr>
                <a:spLocks noChangeShapeType="1"/>
              </p:cNvSpPr>
              <p:nvPr userDrawn="1"/>
            </p:nvSpPr>
            <p:spPr bwMode="auto">
              <a:xfrm>
                <a:off x="0" y="4020"/>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5" name="Line 131"/>
              <p:cNvSpPr>
                <a:spLocks noChangeShapeType="1"/>
              </p:cNvSpPr>
              <p:nvPr userDrawn="1"/>
            </p:nvSpPr>
            <p:spPr bwMode="auto">
              <a:xfrm>
                <a:off x="0" y="3894"/>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 name="Line 132"/>
              <p:cNvSpPr>
                <a:spLocks noChangeShapeType="1"/>
              </p:cNvSpPr>
              <p:nvPr userDrawn="1"/>
            </p:nvSpPr>
            <p:spPr bwMode="auto">
              <a:xfrm>
                <a:off x="0" y="3813"/>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 name="Line 133"/>
              <p:cNvSpPr>
                <a:spLocks noChangeShapeType="1"/>
              </p:cNvSpPr>
              <p:nvPr userDrawn="1"/>
            </p:nvSpPr>
            <p:spPr bwMode="auto">
              <a:xfrm>
                <a:off x="0" y="3999"/>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8" name="Line 134"/>
              <p:cNvSpPr>
                <a:spLocks noChangeShapeType="1"/>
              </p:cNvSpPr>
              <p:nvPr userDrawn="1"/>
            </p:nvSpPr>
            <p:spPr bwMode="auto">
              <a:xfrm>
                <a:off x="0" y="3687"/>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9" name="Line 135"/>
              <p:cNvSpPr>
                <a:spLocks noChangeShapeType="1"/>
              </p:cNvSpPr>
              <p:nvPr userDrawn="1"/>
            </p:nvSpPr>
            <p:spPr bwMode="auto">
              <a:xfrm>
                <a:off x="0" y="3741"/>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 name="Line 136"/>
              <p:cNvSpPr>
                <a:spLocks noChangeShapeType="1"/>
              </p:cNvSpPr>
              <p:nvPr userDrawn="1"/>
            </p:nvSpPr>
            <p:spPr bwMode="auto">
              <a:xfrm>
                <a:off x="0" y="393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1" name="Line 137"/>
              <p:cNvSpPr>
                <a:spLocks noChangeShapeType="1"/>
              </p:cNvSpPr>
              <p:nvPr userDrawn="1"/>
            </p:nvSpPr>
            <p:spPr bwMode="auto">
              <a:xfrm>
                <a:off x="0" y="3918"/>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2" name="Line 138"/>
              <p:cNvSpPr>
                <a:spLocks noChangeShapeType="1"/>
              </p:cNvSpPr>
              <p:nvPr userDrawn="1"/>
            </p:nvSpPr>
            <p:spPr bwMode="auto">
              <a:xfrm>
                <a:off x="0" y="351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3" name="Line 139"/>
              <p:cNvSpPr>
                <a:spLocks noChangeShapeType="1"/>
              </p:cNvSpPr>
              <p:nvPr userDrawn="1"/>
            </p:nvSpPr>
            <p:spPr bwMode="auto">
              <a:xfrm>
                <a:off x="0" y="354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4" name="Line 140"/>
              <p:cNvSpPr>
                <a:spLocks noChangeShapeType="1"/>
              </p:cNvSpPr>
              <p:nvPr userDrawn="1"/>
            </p:nvSpPr>
            <p:spPr bwMode="auto">
              <a:xfrm>
                <a:off x="0" y="357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5" name="Line 141"/>
              <p:cNvSpPr>
                <a:spLocks noChangeShapeType="1"/>
              </p:cNvSpPr>
              <p:nvPr userDrawn="1"/>
            </p:nvSpPr>
            <p:spPr bwMode="auto">
              <a:xfrm>
                <a:off x="0" y="3420"/>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6" name="Line 142"/>
              <p:cNvSpPr>
                <a:spLocks noChangeShapeType="1"/>
              </p:cNvSpPr>
              <p:nvPr userDrawn="1"/>
            </p:nvSpPr>
            <p:spPr bwMode="auto">
              <a:xfrm>
                <a:off x="0" y="3372"/>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 name="Line 143"/>
              <p:cNvSpPr>
                <a:spLocks noChangeShapeType="1"/>
              </p:cNvSpPr>
              <p:nvPr userDrawn="1"/>
            </p:nvSpPr>
            <p:spPr bwMode="auto">
              <a:xfrm>
                <a:off x="0" y="3465"/>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 name="Line 144"/>
              <p:cNvSpPr>
                <a:spLocks noChangeShapeType="1"/>
              </p:cNvSpPr>
              <p:nvPr userDrawn="1"/>
            </p:nvSpPr>
            <p:spPr bwMode="auto">
              <a:xfrm>
                <a:off x="0" y="2973"/>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9" name="Line 145"/>
              <p:cNvSpPr>
                <a:spLocks noChangeShapeType="1"/>
              </p:cNvSpPr>
              <p:nvPr userDrawn="1"/>
            </p:nvSpPr>
            <p:spPr bwMode="auto">
              <a:xfrm>
                <a:off x="0" y="294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0" name="Line 146"/>
              <p:cNvSpPr>
                <a:spLocks noChangeShapeType="1"/>
              </p:cNvSpPr>
              <p:nvPr userDrawn="1"/>
            </p:nvSpPr>
            <p:spPr bwMode="auto">
              <a:xfrm>
                <a:off x="0" y="3327"/>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1" name="Line 147"/>
              <p:cNvSpPr>
                <a:spLocks noChangeShapeType="1"/>
              </p:cNvSpPr>
              <p:nvPr userDrawn="1"/>
            </p:nvSpPr>
            <p:spPr bwMode="auto">
              <a:xfrm>
                <a:off x="0" y="3201"/>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2" name="Line 148"/>
              <p:cNvSpPr>
                <a:spLocks noChangeShapeType="1"/>
              </p:cNvSpPr>
              <p:nvPr userDrawn="1"/>
            </p:nvSpPr>
            <p:spPr bwMode="auto">
              <a:xfrm>
                <a:off x="0" y="3120"/>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3" name="Line 149"/>
              <p:cNvSpPr>
                <a:spLocks noChangeShapeType="1"/>
              </p:cNvSpPr>
              <p:nvPr userDrawn="1"/>
            </p:nvSpPr>
            <p:spPr bwMode="auto">
              <a:xfrm>
                <a:off x="0" y="3306"/>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4" name="Line 150"/>
              <p:cNvSpPr>
                <a:spLocks noChangeShapeType="1"/>
              </p:cNvSpPr>
              <p:nvPr userDrawn="1"/>
            </p:nvSpPr>
            <p:spPr bwMode="auto">
              <a:xfrm>
                <a:off x="0" y="2994"/>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5" name="Line 151"/>
              <p:cNvSpPr>
                <a:spLocks noChangeShapeType="1"/>
              </p:cNvSpPr>
              <p:nvPr userDrawn="1"/>
            </p:nvSpPr>
            <p:spPr bwMode="auto">
              <a:xfrm>
                <a:off x="0" y="3048"/>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6" name="Line 152"/>
              <p:cNvSpPr>
                <a:spLocks noChangeShapeType="1"/>
              </p:cNvSpPr>
              <p:nvPr userDrawn="1"/>
            </p:nvSpPr>
            <p:spPr bwMode="auto">
              <a:xfrm>
                <a:off x="0" y="3246"/>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 name="Line 153"/>
              <p:cNvSpPr>
                <a:spLocks noChangeShapeType="1"/>
              </p:cNvSpPr>
              <p:nvPr userDrawn="1"/>
            </p:nvSpPr>
            <p:spPr bwMode="auto">
              <a:xfrm>
                <a:off x="0" y="3225"/>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 name="Line 154"/>
              <p:cNvSpPr>
                <a:spLocks noChangeShapeType="1"/>
              </p:cNvSpPr>
              <p:nvPr userDrawn="1"/>
            </p:nvSpPr>
            <p:spPr bwMode="auto">
              <a:xfrm>
                <a:off x="0" y="2831"/>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9" name="Line 155"/>
              <p:cNvSpPr>
                <a:spLocks noChangeShapeType="1"/>
              </p:cNvSpPr>
              <p:nvPr userDrawn="1"/>
            </p:nvSpPr>
            <p:spPr bwMode="auto">
              <a:xfrm>
                <a:off x="0" y="2750"/>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0" name="Line 156"/>
              <p:cNvSpPr>
                <a:spLocks noChangeShapeType="1"/>
              </p:cNvSpPr>
              <p:nvPr userDrawn="1"/>
            </p:nvSpPr>
            <p:spPr bwMode="auto">
              <a:xfrm>
                <a:off x="0" y="2678"/>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1" name="Line 157"/>
              <p:cNvSpPr>
                <a:spLocks noChangeShapeType="1"/>
              </p:cNvSpPr>
              <p:nvPr userDrawn="1"/>
            </p:nvSpPr>
            <p:spPr bwMode="auto">
              <a:xfrm>
                <a:off x="0" y="2876"/>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2" name="Line 158"/>
              <p:cNvSpPr>
                <a:spLocks noChangeShapeType="1"/>
              </p:cNvSpPr>
              <p:nvPr userDrawn="1"/>
            </p:nvSpPr>
            <p:spPr bwMode="auto">
              <a:xfrm>
                <a:off x="0" y="2855"/>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3" name="Line 159"/>
              <p:cNvSpPr>
                <a:spLocks noChangeShapeType="1"/>
              </p:cNvSpPr>
              <p:nvPr userDrawn="1"/>
            </p:nvSpPr>
            <p:spPr bwMode="auto">
              <a:xfrm>
                <a:off x="0" y="2554"/>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4" name="Line 160"/>
              <p:cNvSpPr>
                <a:spLocks noChangeShapeType="1"/>
              </p:cNvSpPr>
              <p:nvPr userDrawn="1"/>
            </p:nvSpPr>
            <p:spPr bwMode="auto">
              <a:xfrm>
                <a:off x="0" y="2590"/>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5" name="Line 161"/>
              <p:cNvSpPr>
                <a:spLocks noChangeShapeType="1"/>
              </p:cNvSpPr>
              <p:nvPr userDrawn="1"/>
            </p:nvSpPr>
            <p:spPr bwMode="auto">
              <a:xfrm>
                <a:off x="0" y="2623"/>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 name="Line 162"/>
              <p:cNvSpPr>
                <a:spLocks noChangeShapeType="1"/>
              </p:cNvSpPr>
              <p:nvPr userDrawn="1"/>
            </p:nvSpPr>
            <p:spPr bwMode="auto">
              <a:xfrm>
                <a:off x="0" y="2464"/>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 name="Line 163"/>
              <p:cNvSpPr>
                <a:spLocks noChangeShapeType="1"/>
              </p:cNvSpPr>
              <p:nvPr userDrawn="1"/>
            </p:nvSpPr>
            <p:spPr bwMode="auto">
              <a:xfrm>
                <a:off x="0" y="2416"/>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8" name="Line 164"/>
              <p:cNvSpPr>
                <a:spLocks noChangeShapeType="1"/>
              </p:cNvSpPr>
              <p:nvPr userDrawn="1"/>
            </p:nvSpPr>
            <p:spPr bwMode="auto">
              <a:xfrm>
                <a:off x="0" y="250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9" name="Line 165"/>
              <p:cNvSpPr>
                <a:spLocks noChangeShapeType="1"/>
              </p:cNvSpPr>
              <p:nvPr userDrawn="1"/>
            </p:nvSpPr>
            <p:spPr bwMode="auto">
              <a:xfrm>
                <a:off x="0" y="2371"/>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0" name="Line 166"/>
              <p:cNvSpPr>
                <a:spLocks noChangeShapeType="1"/>
              </p:cNvSpPr>
              <p:nvPr userDrawn="1"/>
            </p:nvSpPr>
            <p:spPr bwMode="auto">
              <a:xfrm>
                <a:off x="0" y="2245"/>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1" name="Line 167"/>
              <p:cNvSpPr>
                <a:spLocks noChangeShapeType="1"/>
              </p:cNvSpPr>
              <p:nvPr userDrawn="1"/>
            </p:nvSpPr>
            <p:spPr bwMode="auto">
              <a:xfrm>
                <a:off x="0" y="235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2" name="Line 168"/>
              <p:cNvSpPr>
                <a:spLocks noChangeShapeType="1"/>
              </p:cNvSpPr>
              <p:nvPr userDrawn="1"/>
            </p:nvSpPr>
            <p:spPr bwMode="auto">
              <a:xfrm>
                <a:off x="0" y="2290"/>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3" name="Line 169"/>
              <p:cNvSpPr>
                <a:spLocks noChangeShapeType="1"/>
              </p:cNvSpPr>
              <p:nvPr userDrawn="1"/>
            </p:nvSpPr>
            <p:spPr bwMode="auto">
              <a:xfrm>
                <a:off x="0" y="2269"/>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4" name="Line 170"/>
              <p:cNvSpPr>
                <a:spLocks noChangeShapeType="1"/>
              </p:cNvSpPr>
              <p:nvPr userDrawn="1"/>
            </p:nvSpPr>
            <p:spPr bwMode="auto">
              <a:xfrm>
                <a:off x="0" y="213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5" name="Line 171"/>
              <p:cNvSpPr>
                <a:spLocks noChangeShapeType="1"/>
              </p:cNvSpPr>
              <p:nvPr userDrawn="1"/>
            </p:nvSpPr>
            <p:spPr bwMode="auto">
              <a:xfrm>
                <a:off x="0" y="216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6" name="Line 172"/>
              <p:cNvSpPr>
                <a:spLocks noChangeShapeType="1"/>
              </p:cNvSpPr>
              <p:nvPr userDrawn="1"/>
            </p:nvSpPr>
            <p:spPr bwMode="auto">
              <a:xfrm>
                <a:off x="0" y="219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7" name="Line 173"/>
              <p:cNvSpPr>
                <a:spLocks noChangeShapeType="1"/>
              </p:cNvSpPr>
              <p:nvPr userDrawn="1"/>
            </p:nvSpPr>
            <p:spPr bwMode="auto">
              <a:xfrm>
                <a:off x="0" y="2040"/>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 name="Line 174"/>
              <p:cNvSpPr>
                <a:spLocks noChangeShapeType="1"/>
              </p:cNvSpPr>
              <p:nvPr userDrawn="1"/>
            </p:nvSpPr>
            <p:spPr bwMode="auto">
              <a:xfrm>
                <a:off x="0" y="1992"/>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9" name="Line 175"/>
              <p:cNvSpPr>
                <a:spLocks noChangeShapeType="1"/>
              </p:cNvSpPr>
              <p:nvPr userDrawn="1"/>
            </p:nvSpPr>
            <p:spPr bwMode="auto">
              <a:xfrm>
                <a:off x="0" y="2085"/>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 name="Line 176"/>
              <p:cNvSpPr>
                <a:spLocks noChangeShapeType="1"/>
              </p:cNvSpPr>
              <p:nvPr userDrawn="1"/>
            </p:nvSpPr>
            <p:spPr bwMode="auto">
              <a:xfrm>
                <a:off x="0" y="1593"/>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1" name="Line 177"/>
              <p:cNvSpPr>
                <a:spLocks noChangeShapeType="1"/>
              </p:cNvSpPr>
              <p:nvPr userDrawn="1"/>
            </p:nvSpPr>
            <p:spPr bwMode="auto">
              <a:xfrm>
                <a:off x="0" y="156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2" name="Line 178"/>
              <p:cNvSpPr>
                <a:spLocks noChangeShapeType="1"/>
              </p:cNvSpPr>
              <p:nvPr userDrawn="1"/>
            </p:nvSpPr>
            <p:spPr bwMode="auto">
              <a:xfrm>
                <a:off x="0" y="1947"/>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3" name="Line 179"/>
              <p:cNvSpPr>
                <a:spLocks noChangeShapeType="1"/>
              </p:cNvSpPr>
              <p:nvPr userDrawn="1"/>
            </p:nvSpPr>
            <p:spPr bwMode="auto">
              <a:xfrm>
                <a:off x="0" y="1821"/>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4" name="Line 180"/>
              <p:cNvSpPr>
                <a:spLocks noChangeShapeType="1"/>
              </p:cNvSpPr>
              <p:nvPr userDrawn="1"/>
            </p:nvSpPr>
            <p:spPr bwMode="auto">
              <a:xfrm>
                <a:off x="0" y="1740"/>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5" name="Line 181"/>
              <p:cNvSpPr>
                <a:spLocks noChangeShapeType="1"/>
              </p:cNvSpPr>
              <p:nvPr userDrawn="1"/>
            </p:nvSpPr>
            <p:spPr bwMode="auto">
              <a:xfrm>
                <a:off x="0" y="1926"/>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6" name="Line 182"/>
              <p:cNvSpPr>
                <a:spLocks noChangeShapeType="1"/>
              </p:cNvSpPr>
              <p:nvPr userDrawn="1"/>
            </p:nvSpPr>
            <p:spPr bwMode="auto">
              <a:xfrm>
                <a:off x="0" y="1614"/>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7" name="Line 183"/>
              <p:cNvSpPr>
                <a:spLocks noChangeShapeType="1"/>
              </p:cNvSpPr>
              <p:nvPr userDrawn="1"/>
            </p:nvSpPr>
            <p:spPr bwMode="auto">
              <a:xfrm>
                <a:off x="0" y="1668"/>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 name="Line 184"/>
              <p:cNvSpPr>
                <a:spLocks noChangeShapeType="1"/>
              </p:cNvSpPr>
              <p:nvPr userDrawn="1"/>
            </p:nvSpPr>
            <p:spPr bwMode="auto">
              <a:xfrm>
                <a:off x="0" y="1866"/>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9" name="Line 185"/>
              <p:cNvSpPr>
                <a:spLocks noChangeShapeType="1"/>
              </p:cNvSpPr>
              <p:nvPr userDrawn="1"/>
            </p:nvSpPr>
            <p:spPr bwMode="auto">
              <a:xfrm>
                <a:off x="0" y="1845"/>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0" name="Line 186"/>
              <p:cNvSpPr>
                <a:spLocks noChangeShapeType="1"/>
              </p:cNvSpPr>
              <p:nvPr userDrawn="1"/>
            </p:nvSpPr>
            <p:spPr bwMode="auto">
              <a:xfrm>
                <a:off x="0" y="1437"/>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1" name="Line 187"/>
              <p:cNvSpPr>
                <a:spLocks noChangeShapeType="1"/>
              </p:cNvSpPr>
              <p:nvPr userDrawn="1"/>
            </p:nvSpPr>
            <p:spPr bwMode="auto">
              <a:xfrm>
                <a:off x="0" y="1473"/>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2" name="Line 188"/>
              <p:cNvSpPr>
                <a:spLocks noChangeShapeType="1"/>
              </p:cNvSpPr>
              <p:nvPr userDrawn="1"/>
            </p:nvSpPr>
            <p:spPr bwMode="auto">
              <a:xfrm>
                <a:off x="0" y="1506"/>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3" name="Line 189"/>
              <p:cNvSpPr>
                <a:spLocks noChangeShapeType="1"/>
              </p:cNvSpPr>
              <p:nvPr userDrawn="1"/>
            </p:nvSpPr>
            <p:spPr bwMode="auto">
              <a:xfrm>
                <a:off x="0" y="1347"/>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4" name="Line 190"/>
              <p:cNvSpPr>
                <a:spLocks noChangeShapeType="1"/>
              </p:cNvSpPr>
              <p:nvPr userDrawn="1"/>
            </p:nvSpPr>
            <p:spPr bwMode="auto">
              <a:xfrm>
                <a:off x="0" y="1392"/>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5" name="Line 191"/>
              <p:cNvSpPr>
                <a:spLocks noChangeShapeType="1"/>
              </p:cNvSpPr>
              <p:nvPr userDrawn="1"/>
            </p:nvSpPr>
            <p:spPr bwMode="auto">
              <a:xfrm>
                <a:off x="0" y="1016"/>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6" name="Line 192"/>
              <p:cNvSpPr>
                <a:spLocks noChangeShapeType="1"/>
              </p:cNvSpPr>
              <p:nvPr userDrawn="1"/>
            </p:nvSpPr>
            <p:spPr bwMode="auto">
              <a:xfrm>
                <a:off x="0" y="989"/>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7" name="Line 193"/>
              <p:cNvSpPr>
                <a:spLocks noChangeShapeType="1"/>
              </p:cNvSpPr>
              <p:nvPr userDrawn="1"/>
            </p:nvSpPr>
            <p:spPr bwMode="auto">
              <a:xfrm>
                <a:off x="0" y="1244"/>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8" name="Line 194"/>
              <p:cNvSpPr>
                <a:spLocks noChangeShapeType="1"/>
              </p:cNvSpPr>
              <p:nvPr userDrawn="1"/>
            </p:nvSpPr>
            <p:spPr bwMode="auto">
              <a:xfrm>
                <a:off x="0" y="1163"/>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 name="Line 195"/>
              <p:cNvSpPr>
                <a:spLocks noChangeShapeType="1"/>
              </p:cNvSpPr>
              <p:nvPr userDrawn="1"/>
            </p:nvSpPr>
            <p:spPr bwMode="auto">
              <a:xfrm>
                <a:off x="0" y="1037"/>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0" name="Line 196"/>
              <p:cNvSpPr>
                <a:spLocks noChangeShapeType="1"/>
              </p:cNvSpPr>
              <p:nvPr userDrawn="1"/>
            </p:nvSpPr>
            <p:spPr bwMode="auto">
              <a:xfrm>
                <a:off x="0" y="1091"/>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1" name="Line 197"/>
              <p:cNvSpPr>
                <a:spLocks noChangeShapeType="1"/>
              </p:cNvSpPr>
              <p:nvPr userDrawn="1"/>
            </p:nvSpPr>
            <p:spPr bwMode="auto">
              <a:xfrm>
                <a:off x="0" y="128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2" name="Line 198"/>
              <p:cNvSpPr>
                <a:spLocks noChangeShapeType="1"/>
              </p:cNvSpPr>
              <p:nvPr userDrawn="1"/>
            </p:nvSpPr>
            <p:spPr bwMode="auto">
              <a:xfrm>
                <a:off x="0" y="1268"/>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3" name="Line 199"/>
              <p:cNvSpPr>
                <a:spLocks noChangeShapeType="1"/>
              </p:cNvSpPr>
              <p:nvPr userDrawn="1"/>
            </p:nvSpPr>
            <p:spPr bwMode="auto">
              <a:xfrm>
                <a:off x="0" y="86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4" name="Line 200"/>
              <p:cNvSpPr>
                <a:spLocks noChangeShapeType="1"/>
              </p:cNvSpPr>
              <p:nvPr userDrawn="1"/>
            </p:nvSpPr>
            <p:spPr bwMode="auto">
              <a:xfrm>
                <a:off x="0" y="89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5" name="Line 201"/>
              <p:cNvSpPr>
                <a:spLocks noChangeShapeType="1"/>
              </p:cNvSpPr>
              <p:nvPr userDrawn="1"/>
            </p:nvSpPr>
            <p:spPr bwMode="auto">
              <a:xfrm>
                <a:off x="0" y="92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6" name="Line 202"/>
              <p:cNvSpPr>
                <a:spLocks noChangeShapeType="1"/>
              </p:cNvSpPr>
              <p:nvPr userDrawn="1"/>
            </p:nvSpPr>
            <p:spPr bwMode="auto">
              <a:xfrm>
                <a:off x="0" y="770"/>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7" name="Line 203"/>
              <p:cNvSpPr>
                <a:spLocks noChangeShapeType="1"/>
              </p:cNvSpPr>
              <p:nvPr userDrawn="1"/>
            </p:nvSpPr>
            <p:spPr bwMode="auto">
              <a:xfrm>
                <a:off x="0" y="815"/>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8" name="Line 204"/>
              <p:cNvSpPr>
                <a:spLocks noChangeShapeType="1"/>
              </p:cNvSpPr>
              <p:nvPr userDrawn="1"/>
            </p:nvSpPr>
            <p:spPr bwMode="auto">
              <a:xfrm>
                <a:off x="0" y="718"/>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 name="Line 205"/>
              <p:cNvSpPr>
                <a:spLocks noChangeShapeType="1"/>
              </p:cNvSpPr>
              <p:nvPr userDrawn="1"/>
            </p:nvSpPr>
            <p:spPr bwMode="auto">
              <a:xfrm>
                <a:off x="0" y="646"/>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 name="Line 206"/>
              <p:cNvSpPr>
                <a:spLocks noChangeShapeType="1"/>
              </p:cNvSpPr>
              <p:nvPr userDrawn="1"/>
            </p:nvSpPr>
            <p:spPr bwMode="auto">
              <a:xfrm>
                <a:off x="0" y="522"/>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 name="Line 207"/>
              <p:cNvSpPr>
                <a:spLocks noChangeShapeType="1"/>
              </p:cNvSpPr>
              <p:nvPr userDrawn="1"/>
            </p:nvSpPr>
            <p:spPr bwMode="auto">
              <a:xfrm>
                <a:off x="0" y="558"/>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 name="Line 208"/>
              <p:cNvSpPr>
                <a:spLocks noChangeShapeType="1"/>
              </p:cNvSpPr>
              <p:nvPr userDrawn="1"/>
            </p:nvSpPr>
            <p:spPr bwMode="auto">
              <a:xfrm>
                <a:off x="0" y="591"/>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3" name="Line 209"/>
              <p:cNvSpPr>
                <a:spLocks noChangeShapeType="1"/>
              </p:cNvSpPr>
              <p:nvPr userDrawn="1"/>
            </p:nvSpPr>
            <p:spPr bwMode="auto">
              <a:xfrm>
                <a:off x="0" y="432"/>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4" name="Line 210"/>
              <p:cNvSpPr>
                <a:spLocks noChangeShapeType="1"/>
              </p:cNvSpPr>
              <p:nvPr userDrawn="1"/>
            </p:nvSpPr>
            <p:spPr bwMode="auto">
              <a:xfrm>
                <a:off x="0" y="384"/>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5" name="Line 211"/>
              <p:cNvSpPr>
                <a:spLocks noChangeShapeType="1"/>
              </p:cNvSpPr>
              <p:nvPr userDrawn="1"/>
            </p:nvSpPr>
            <p:spPr bwMode="auto">
              <a:xfrm>
                <a:off x="0" y="477"/>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6" name="Line 212"/>
              <p:cNvSpPr>
                <a:spLocks noChangeShapeType="1"/>
              </p:cNvSpPr>
              <p:nvPr userDrawn="1"/>
            </p:nvSpPr>
            <p:spPr bwMode="auto">
              <a:xfrm>
                <a:off x="0" y="33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7" name="Line 213"/>
              <p:cNvSpPr>
                <a:spLocks noChangeShapeType="1"/>
              </p:cNvSpPr>
              <p:nvPr userDrawn="1"/>
            </p:nvSpPr>
            <p:spPr bwMode="auto">
              <a:xfrm>
                <a:off x="0" y="318"/>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8" name="Line 214"/>
              <p:cNvSpPr>
                <a:spLocks noChangeShapeType="1"/>
              </p:cNvSpPr>
              <p:nvPr userDrawn="1"/>
            </p:nvSpPr>
            <p:spPr bwMode="auto">
              <a:xfrm>
                <a:off x="0" y="258"/>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 name="Line 215"/>
              <p:cNvSpPr>
                <a:spLocks noChangeShapeType="1"/>
              </p:cNvSpPr>
              <p:nvPr userDrawn="1"/>
            </p:nvSpPr>
            <p:spPr bwMode="auto">
              <a:xfrm>
                <a:off x="0" y="7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0" name="Line 216"/>
              <p:cNvSpPr>
                <a:spLocks noChangeShapeType="1"/>
              </p:cNvSpPr>
              <p:nvPr userDrawn="1"/>
            </p:nvSpPr>
            <p:spPr bwMode="auto">
              <a:xfrm>
                <a:off x="0" y="43"/>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1" name="Line 217"/>
              <p:cNvSpPr>
                <a:spLocks noChangeShapeType="1"/>
              </p:cNvSpPr>
              <p:nvPr userDrawn="1"/>
            </p:nvSpPr>
            <p:spPr bwMode="auto">
              <a:xfrm>
                <a:off x="0" y="91"/>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2" name="Line 218"/>
              <p:cNvSpPr>
                <a:spLocks noChangeShapeType="1"/>
              </p:cNvSpPr>
              <p:nvPr userDrawn="1"/>
            </p:nvSpPr>
            <p:spPr bwMode="auto">
              <a:xfrm>
                <a:off x="0" y="145"/>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3" name="Line 219"/>
              <p:cNvSpPr>
                <a:spLocks noChangeShapeType="1"/>
              </p:cNvSpPr>
              <p:nvPr userDrawn="1"/>
            </p:nvSpPr>
            <p:spPr bwMode="auto">
              <a:xfrm>
                <a:off x="0" y="202"/>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48" name="Group 224"/>
            <p:cNvGrpSpPr>
              <a:grpSpLocks/>
            </p:cNvGrpSpPr>
            <p:nvPr userDrawn="1"/>
          </p:nvGrpSpPr>
          <p:grpSpPr bwMode="auto">
            <a:xfrm>
              <a:off x="400" y="205"/>
              <a:ext cx="5216" cy="1123"/>
              <a:chOff x="400" y="205"/>
              <a:chExt cx="5216" cy="1123"/>
            </a:xfrm>
          </p:grpSpPr>
          <p:sp>
            <p:nvSpPr>
              <p:cNvPr id="1140" name="Rectangle 116"/>
              <p:cNvSpPr>
                <a:spLocks noChangeArrowheads="1"/>
              </p:cNvSpPr>
              <p:nvPr userDrawn="1"/>
            </p:nvSpPr>
            <p:spPr bwMode="auto">
              <a:xfrm>
                <a:off x="557" y="205"/>
                <a:ext cx="313" cy="9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6" name="Rectangle 112"/>
              <p:cNvSpPr>
                <a:spLocks noChangeArrowheads="1"/>
              </p:cNvSpPr>
              <p:nvPr userDrawn="1"/>
            </p:nvSpPr>
            <p:spPr bwMode="auto">
              <a:xfrm>
                <a:off x="400" y="288"/>
                <a:ext cx="3567" cy="49"/>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1" name="Rectangle 117"/>
              <p:cNvSpPr>
                <a:spLocks noChangeArrowheads="1"/>
              </p:cNvSpPr>
              <p:nvPr userDrawn="1"/>
            </p:nvSpPr>
            <p:spPr bwMode="auto">
              <a:xfrm>
                <a:off x="4599" y="1115"/>
                <a:ext cx="929" cy="2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 name="Rectangle 113"/>
              <p:cNvSpPr>
                <a:spLocks noChangeArrowheads="1"/>
              </p:cNvSpPr>
              <p:nvPr userDrawn="1"/>
            </p:nvSpPr>
            <p:spPr bwMode="auto">
              <a:xfrm>
                <a:off x="2049" y="1211"/>
                <a:ext cx="3567" cy="49"/>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027" name="Rectangle 3"/>
          <p:cNvSpPr>
            <a:spLocks noGrp="1" noChangeArrowheads="1"/>
          </p:cNvSpPr>
          <p:nvPr>
            <p:ph type="body" idx="1"/>
          </p:nvPr>
        </p:nvSpPr>
        <p:spPr bwMode="auto">
          <a:xfrm>
            <a:off x="809625"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09625" y="6373813"/>
            <a:ext cx="1905000" cy="457200"/>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solidFill>
                  <a:schemeClr val="folHlink"/>
                </a:solidFill>
              </a:defRPr>
            </a:lvl1pPr>
          </a:lstStyle>
          <a:p>
            <a:endParaRPr lang="en-US" altLang="en-US"/>
          </a:p>
        </p:txBody>
      </p:sp>
      <p:sp>
        <p:nvSpPr>
          <p:cNvPr id="1029" name="Rectangle 5"/>
          <p:cNvSpPr>
            <a:spLocks noGrp="1" noChangeArrowheads="1"/>
          </p:cNvSpPr>
          <p:nvPr>
            <p:ph type="ftr" sz="quarter" idx="3"/>
          </p:nvPr>
        </p:nvSpPr>
        <p:spPr bwMode="auto">
          <a:xfrm>
            <a:off x="3132138" y="6376988"/>
            <a:ext cx="3086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solidFill>
                  <a:schemeClr val="folHlink"/>
                </a:solidFill>
              </a:defRPr>
            </a:lvl1pPr>
          </a:lstStyle>
          <a:p>
            <a:endParaRPr lang="en-US" altLang="en-US"/>
          </a:p>
        </p:txBody>
      </p:sp>
      <p:sp>
        <p:nvSpPr>
          <p:cNvPr id="1030" name="Rectangle 6"/>
          <p:cNvSpPr>
            <a:spLocks noGrp="1" noChangeArrowheads="1"/>
          </p:cNvSpPr>
          <p:nvPr>
            <p:ph type="sldNum" sz="quarter" idx="4"/>
          </p:nvPr>
        </p:nvSpPr>
        <p:spPr bwMode="auto">
          <a:xfrm>
            <a:off x="6589713" y="6376988"/>
            <a:ext cx="2193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solidFill>
                  <a:schemeClr val="folHlink"/>
                </a:solidFill>
              </a:defRPr>
            </a:lvl1pPr>
          </a:lstStyle>
          <a:p>
            <a:fld id="{8F80C804-1B34-4B4A-9229-3B7D59C01788}" type="slidenum">
              <a:rPr lang="en-US" altLang="en-US"/>
              <a:pPr/>
              <a:t>‹#›</a:t>
            </a:fld>
            <a:endParaRPr lang="en-US" altLang="en-US"/>
          </a:p>
        </p:txBody>
      </p:sp>
      <p:sp>
        <p:nvSpPr>
          <p:cNvPr id="1026" name="Rectangle 2"/>
          <p:cNvSpPr>
            <a:spLocks noGrp="1" noChangeArrowheads="1"/>
          </p:cNvSpPr>
          <p:nvPr>
            <p:ph type="title"/>
          </p:nvPr>
        </p:nvSpPr>
        <p:spPr bwMode="auto">
          <a:xfrm>
            <a:off x="1371600" y="609600"/>
            <a:ext cx="7378700" cy="1143000"/>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lnSpc>
          <a:spcPct val="85000"/>
        </a:lnSpc>
        <a:spcBef>
          <a:spcPct val="0"/>
        </a:spcBef>
        <a:spcAft>
          <a:spcPct val="0"/>
        </a:spcAft>
        <a:defRPr sz="4400">
          <a:solidFill>
            <a:schemeClr val="tx2"/>
          </a:solidFill>
          <a:latin typeface="+mj-lt"/>
          <a:ea typeface="+mj-ea"/>
          <a:cs typeface="+mj-cs"/>
        </a:defRPr>
      </a:lvl1pPr>
      <a:lvl2pPr algn="ctr" rtl="0" fontAlgn="base">
        <a:lnSpc>
          <a:spcPct val="85000"/>
        </a:lnSpc>
        <a:spcBef>
          <a:spcPct val="0"/>
        </a:spcBef>
        <a:spcAft>
          <a:spcPct val="0"/>
        </a:spcAft>
        <a:defRPr sz="4400">
          <a:solidFill>
            <a:schemeClr val="tx2"/>
          </a:solidFill>
          <a:latin typeface="Times New Roman" pitchFamily="18" charset="0"/>
        </a:defRPr>
      </a:lvl2pPr>
      <a:lvl3pPr algn="ctr" rtl="0" fontAlgn="base">
        <a:lnSpc>
          <a:spcPct val="85000"/>
        </a:lnSpc>
        <a:spcBef>
          <a:spcPct val="0"/>
        </a:spcBef>
        <a:spcAft>
          <a:spcPct val="0"/>
        </a:spcAft>
        <a:defRPr sz="4400">
          <a:solidFill>
            <a:schemeClr val="tx2"/>
          </a:solidFill>
          <a:latin typeface="Times New Roman" pitchFamily="18" charset="0"/>
        </a:defRPr>
      </a:lvl3pPr>
      <a:lvl4pPr algn="ctr" rtl="0" fontAlgn="base">
        <a:lnSpc>
          <a:spcPct val="85000"/>
        </a:lnSpc>
        <a:spcBef>
          <a:spcPct val="0"/>
        </a:spcBef>
        <a:spcAft>
          <a:spcPct val="0"/>
        </a:spcAft>
        <a:defRPr sz="4400">
          <a:solidFill>
            <a:schemeClr val="tx2"/>
          </a:solidFill>
          <a:latin typeface="Times New Roman" pitchFamily="18" charset="0"/>
        </a:defRPr>
      </a:lvl4pPr>
      <a:lvl5pPr algn="ctr" rtl="0" fontAlgn="base">
        <a:lnSpc>
          <a:spcPct val="85000"/>
        </a:lnSpc>
        <a:spcBef>
          <a:spcPct val="0"/>
        </a:spcBef>
        <a:spcAft>
          <a:spcPct val="0"/>
        </a:spcAft>
        <a:defRPr sz="4400">
          <a:solidFill>
            <a:schemeClr val="tx2"/>
          </a:solidFill>
          <a:latin typeface="Times New Roman" pitchFamily="18" charset="0"/>
        </a:defRPr>
      </a:lvl5pPr>
      <a:lvl6pPr marL="457200" algn="ctr" rtl="0" fontAlgn="base">
        <a:lnSpc>
          <a:spcPct val="85000"/>
        </a:lnSpc>
        <a:spcBef>
          <a:spcPct val="0"/>
        </a:spcBef>
        <a:spcAft>
          <a:spcPct val="0"/>
        </a:spcAft>
        <a:defRPr sz="4400">
          <a:solidFill>
            <a:schemeClr val="tx2"/>
          </a:solidFill>
          <a:latin typeface="Times New Roman" pitchFamily="18" charset="0"/>
        </a:defRPr>
      </a:lvl6pPr>
      <a:lvl7pPr marL="914400" algn="ctr" rtl="0" fontAlgn="base">
        <a:lnSpc>
          <a:spcPct val="85000"/>
        </a:lnSpc>
        <a:spcBef>
          <a:spcPct val="0"/>
        </a:spcBef>
        <a:spcAft>
          <a:spcPct val="0"/>
        </a:spcAft>
        <a:defRPr sz="4400">
          <a:solidFill>
            <a:schemeClr val="tx2"/>
          </a:solidFill>
          <a:latin typeface="Times New Roman" pitchFamily="18" charset="0"/>
        </a:defRPr>
      </a:lvl7pPr>
      <a:lvl8pPr marL="1371600" algn="ctr" rtl="0" fontAlgn="base">
        <a:lnSpc>
          <a:spcPct val="85000"/>
        </a:lnSpc>
        <a:spcBef>
          <a:spcPct val="0"/>
        </a:spcBef>
        <a:spcAft>
          <a:spcPct val="0"/>
        </a:spcAft>
        <a:defRPr sz="4400">
          <a:solidFill>
            <a:schemeClr val="tx2"/>
          </a:solidFill>
          <a:latin typeface="Times New Roman" pitchFamily="18" charset="0"/>
        </a:defRPr>
      </a:lvl8pPr>
      <a:lvl9pPr marL="1828800" algn="ctr" rtl="0" fontAlgn="base">
        <a:lnSpc>
          <a:spcPct val="85000"/>
        </a:lnSpc>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55000"/>
        <a:buFont typeface="Wingdings" pitchFamily="2" charset="2"/>
        <a:buChar char="n"/>
        <a:defRPr sz="2800">
          <a:solidFill>
            <a:schemeClr val="tx1"/>
          </a:solidFill>
          <a:latin typeface="+mn-lt"/>
        </a:defRPr>
      </a:lvl2pPr>
      <a:lvl3pPr marL="1085850" indent="-228600" algn="l" rtl="0" fontAlgn="base">
        <a:spcBef>
          <a:spcPct val="20000"/>
        </a:spcBef>
        <a:spcAft>
          <a:spcPct val="0"/>
        </a:spcAft>
        <a:buClr>
          <a:schemeClr val="accent2"/>
        </a:buClr>
        <a:buSzPct val="65000"/>
        <a:buFont typeface="Wingdings" pitchFamily="2" charset="2"/>
        <a:buChar char="l"/>
        <a:defRPr sz="2400">
          <a:solidFill>
            <a:schemeClr val="tx1"/>
          </a:solidFill>
          <a:latin typeface="+mn-lt"/>
        </a:defRPr>
      </a:lvl3pPr>
      <a:lvl4pPr marL="1428750" indent="-228600" algn="l" rtl="0" fontAlgn="base">
        <a:spcBef>
          <a:spcPct val="20000"/>
        </a:spcBef>
        <a:spcAft>
          <a:spcPct val="0"/>
        </a:spcAft>
        <a:buClr>
          <a:schemeClr val="accent2"/>
        </a:buClr>
        <a:buSzPct val="85000"/>
        <a:buFont typeface="Wingdings" pitchFamily="2" charset="2"/>
        <a:buChar char="w"/>
        <a:defRPr sz="2000">
          <a:solidFill>
            <a:schemeClr val="tx1"/>
          </a:solidFill>
          <a:latin typeface="+mn-lt"/>
        </a:defRPr>
      </a:lvl4pPr>
      <a:lvl5pPr marL="17716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p:txBody>
          <a:bodyPr/>
          <a:lstStyle/>
          <a:p>
            <a:r>
              <a:rPr lang="en-US" altLang="en-US"/>
              <a:t>Jesus &amp; the New Age</a:t>
            </a:r>
          </a:p>
        </p:txBody>
      </p:sp>
      <p:sp>
        <p:nvSpPr>
          <p:cNvPr id="31747" name="Rectangle 3"/>
          <p:cNvSpPr>
            <a:spLocks noGrp="1" noChangeArrowheads="1"/>
          </p:cNvSpPr>
          <p:nvPr>
            <p:ph type="subTitle" idx="1"/>
          </p:nvPr>
        </p:nvSpPr>
        <p:spPr/>
        <p:txBody>
          <a:bodyPr/>
          <a:lstStyle/>
          <a:p>
            <a:pPr algn="l"/>
            <a:r>
              <a:rPr lang="en-US" altLang="en-US"/>
              <a:t>Robert C. Newman</a:t>
            </a:r>
          </a:p>
        </p:txBody>
      </p:sp>
      <p:pic>
        <p:nvPicPr>
          <p:cNvPr id="31748" name="Picture 4" descr="NewAgeJesus2"/>
          <p:cNvPicPr>
            <a:picLocks noChangeAspect="1" noChangeArrowheads="1"/>
          </p:cNvPicPr>
          <p:nvPr/>
        </p:nvPicPr>
        <p:blipFill>
          <a:blip r:embed="rId5">
            <a:extLst>
              <a:ext uri="{28A0092B-C50C-407E-A947-70E740481C1C}">
                <a14:useLocalDpi xmlns:a14="http://schemas.microsoft.com/office/drawing/2010/main" val="0"/>
              </a:ext>
            </a:extLst>
          </a:blip>
          <a:srcRect l="8633" t="7799" r="13669" b="22015"/>
          <a:stretch>
            <a:fillRect/>
          </a:stretch>
        </p:blipFill>
        <p:spPr bwMode="auto">
          <a:xfrm>
            <a:off x="5562600" y="2590800"/>
            <a:ext cx="27432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31749" name="Picture 5" descr="GroothuisNAJesus"/>
          <p:cNvPicPr>
            <a:picLocks noChangeAspect="1" noChangeArrowheads="1"/>
          </p:cNvPicPr>
          <p:nvPr/>
        </p:nvPicPr>
        <p:blipFill>
          <a:blip r:embed="rId6">
            <a:extLst>
              <a:ext uri="{28A0092B-C50C-407E-A947-70E740481C1C}">
                <a14:useLocalDpi xmlns:a14="http://schemas.microsoft.com/office/drawing/2010/main" val="0"/>
              </a:ext>
            </a:extLst>
          </a:blip>
          <a:srcRect r="10797"/>
          <a:stretch>
            <a:fillRect/>
          </a:stretch>
        </p:blipFill>
        <p:spPr bwMode="auto">
          <a:xfrm>
            <a:off x="2819400" y="3429000"/>
            <a:ext cx="1743075" cy="2778125"/>
          </a:xfrm>
          <a:prstGeom prst="rect">
            <a:avLst/>
          </a:prstGeom>
          <a:noFill/>
          <a:extLst>
            <a:ext uri="{909E8E84-426E-40DD-AFC4-6F175D3DCCD1}">
              <a14:hiddenFill xmlns:a14="http://schemas.microsoft.com/office/drawing/2010/main">
                <a:solidFill>
                  <a:srgbClr val="FFFFFF"/>
                </a:solidFill>
              </a14:hiddenFill>
            </a:ext>
          </a:extLst>
        </p:spPr>
      </p:pic>
      <p:pic>
        <p:nvPicPr>
          <p:cNvPr id="2" name="JesusNewAge.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609600" y="5867400"/>
            <a:ext cx="609600" cy="609600"/>
          </a:xfrm>
          <a:prstGeom prst="rect">
            <a:avLst/>
          </a:prstGeom>
        </p:spPr>
      </p:pic>
    </p:spTree>
    <p:custDataLst>
      <p:tags r:id="rId1"/>
    </p:custDataLst>
  </p:cSld>
  <p:clrMapOvr>
    <a:masterClrMapping/>
  </p:clrMapOvr>
  <p:transition advTm="28772"/>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31746"/>
                                        </p:tgtEl>
                                        <p:attrNameLst>
                                          <p:attrName>style.visibility</p:attrName>
                                        </p:attrNameLst>
                                      </p:cBhvr>
                                      <p:to>
                                        <p:strVal val="visible"/>
                                      </p:to>
                                    </p:set>
                                    <p:anim calcmode="lin" valueType="num">
                                      <p:cBhvr>
                                        <p:cTn id="11" dur="500" fill="hold"/>
                                        <p:tgtEl>
                                          <p:spTgt spid="31746"/>
                                        </p:tgtEl>
                                        <p:attrNameLst>
                                          <p:attrName>ppt_w</p:attrName>
                                        </p:attrNameLst>
                                      </p:cBhvr>
                                      <p:tavLst>
                                        <p:tav tm="0">
                                          <p:val>
                                            <p:fltVal val="0"/>
                                          </p:val>
                                        </p:tav>
                                        <p:tav tm="100000">
                                          <p:val>
                                            <p:strVal val="#ppt_w"/>
                                          </p:val>
                                        </p:tav>
                                      </p:tavLst>
                                    </p:anim>
                                    <p:anim calcmode="lin" valueType="num">
                                      <p:cBhvr>
                                        <p:cTn id="12" dur="500" fill="hold"/>
                                        <p:tgtEl>
                                          <p:spTgt spid="31746"/>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1749"/>
                                        </p:tgtEl>
                                        <p:attrNameLst>
                                          <p:attrName>style.visibility</p:attrName>
                                        </p:attrNameLst>
                                      </p:cBhvr>
                                      <p:to>
                                        <p:strVal val="visible"/>
                                      </p:to>
                                    </p:set>
                                    <p:animEffect transition="in" filter="checkerboard(across)">
                                      <p:cBhvr>
                                        <p:cTn id="17" dur="500"/>
                                        <p:tgtEl>
                                          <p:spTgt spid="3174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31747">
                                            <p:txEl>
                                              <p:pRg st="0" end="0"/>
                                            </p:txEl>
                                          </p:spTgt>
                                        </p:tgtEl>
                                        <p:attrNameLst>
                                          <p:attrName>style.visibility</p:attrName>
                                        </p:attrNameLst>
                                      </p:cBhvr>
                                      <p:to>
                                        <p:strVal val="visible"/>
                                      </p:to>
                                    </p:set>
                                    <p:anim calcmode="lin" valueType="num">
                                      <p:cBhvr additive="base">
                                        <p:cTn id="22" dur="500" fill="hold"/>
                                        <p:tgtEl>
                                          <p:spTgt spid="31747">
                                            <p:txEl>
                                              <p:pRg st="0" end="0"/>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31748"/>
                                        </p:tgtEl>
                                        <p:attrNameLst>
                                          <p:attrName>style.visibility</p:attrName>
                                        </p:attrNameLst>
                                      </p:cBhvr>
                                      <p:to>
                                        <p:strVal val="visible"/>
                                      </p:to>
                                    </p:set>
                                    <p:animEffect transition="in" filter="checkerboard(across)">
                                      <p:cBhvr>
                                        <p:cTn id="28"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9" fill="hold" display="0">
                  <p:stCondLst>
                    <p:cond delay="indefinite"/>
                  </p:stCondLst>
                  <p:endCondLst>
                    <p:cond evt="onStopAudio" delay="0">
                      <p:tgtEl>
                        <p:sldTgt/>
                      </p:tgtEl>
                    </p:cond>
                  </p:endCondLst>
                </p:cTn>
                <p:tgtEl>
                  <p:spTgt spid="2"/>
                </p:tgtEl>
              </p:cMediaNode>
            </p:audio>
          </p:childTnLst>
        </p:cTn>
      </p:par>
    </p:tnLst>
    <p:bldLst>
      <p:bldP spid="31746" grpId="0" autoUpdateAnimBg="0"/>
      <p:bldP spid="31747"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Edgar Cayce</a:t>
            </a:r>
            <a:r>
              <a:rPr lang="en-US" altLang="en-US">
                <a:cs typeface="Times New Roman" pitchFamily="18" charset="0"/>
              </a:rPr>
              <a:t>'</a:t>
            </a:r>
            <a:r>
              <a:rPr lang="en-US" altLang="en-US"/>
              <a:t>s Gospel</a:t>
            </a:r>
          </a:p>
        </p:txBody>
      </p:sp>
      <p:sp>
        <p:nvSpPr>
          <p:cNvPr id="39939" name="Rectangle 3"/>
          <p:cNvSpPr>
            <a:spLocks noGrp="1" noChangeArrowheads="1"/>
          </p:cNvSpPr>
          <p:nvPr>
            <p:ph type="body" idx="1"/>
          </p:nvPr>
        </p:nvSpPr>
        <p:spPr/>
        <p:txBody>
          <a:bodyPr/>
          <a:lstStyle/>
          <a:p>
            <a:r>
              <a:rPr lang="en-US" altLang="en-US"/>
              <a:t>We need to know about this previous history of ourselves (19).</a:t>
            </a:r>
          </a:p>
          <a:p>
            <a:r>
              <a:rPr lang="en-US" altLang="en-US"/>
              <a:t>We need to recognize that we are portions of God (32), and live like it (21).</a:t>
            </a:r>
          </a:p>
          <a:p>
            <a:r>
              <a:rPr lang="en-US" altLang="en-US"/>
              <a:t>Eventually we will escape from matter and become one with God (44).</a:t>
            </a:r>
          </a:p>
        </p:txBody>
      </p:sp>
    </p:spTree>
    <p:custDataLst>
      <p:tags r:id="rId1"/>
    </p:custDataLst>
  </p:cSld>
  <p:clrMapOvr>
    <a:masterClrMapping/>
  </p:clrMapOvr>
  <p:transition advTm="249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anim calcmode="lin" valueType="num">
                                      <p:cBhvr additive="base">
                                        <p:cTn id="13" dur="500" fill="hold"/>
                                        <p:tgtEl>
                                          <p:spTgt spid="399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9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939">
                                            <p:txEl>
                                              <p:pRg st="2" end="2"/>
                                            </p:txEl>
                                          </p:spTgt>
                                        </p:tgtEl>
                                        <p:attrNameLst>
                                          <p:attrName>style.visibility</p:attrName>
                                        </p:attrNameLst>
                                      </p:cBhvr>
                                      <p:to>
                                        <p:strVal val="visible"/>
                                      </p:to>
                                    </p:set>
                                    <p:anim calcmode="lin" valueType="num">
                                      <p:cBhvr additive="base">
                                        <p:cTn id="19" dur="500" fill="hold"/>
                                        <p:tgtEl>
                                          <p:spTgt spid="399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93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p:txBody>
          <a:bodyPr/>
          <a:lstStyle/>
          <a:p>
            <a:r>
              <a:rPr lang="en-US" altLang="en-US"/>
              <a:t>Jesus according to </a:t>
            </a:r>
            <a:br>
              <a:rPr lang="en-US" altLang="en-US"/>
            </a:br>
            <a:r>
              <a:rPr lang="en-US" altLang="en-US"/>
              <a:t>Benjamin Creme</a:t>
            </a:r>
          </a:p>
        </p:txBody>
      </p:sp>
      <p:sp>
        <p:nvSpPr>
          <p:cNvPr id="40963" name="Rectangle 3"/>
          <p:cNvSpPr>
            <a:spLocks noGrp="1" noChangeArrowheads="1"/>
          </p:cNvSpPr>
          <p:nvPr>
            <p:ph type="subTitle" idx="1"/>
          </p:nvPr>
        </p:nvSpPr>
        <p:spPr>
          <a:xfrm>
            <a:off x="1600200" y="3200400"/>
            <a:ext cx="6662738" cy="2994025"/>
          </a:xfrm>
        </p:spPr>
        <p:txBody>
          <a:bodyPr/>
          <a:lstStyle/>
          <a:p>
            <a:pPr algn="l"/>
            <a:r>
              <a:rPr lang="en-US" altLang="en-US" sz="2400"/>
              <a:t>References from </a:t>
            </a:r>
          </a:p>
          <a:p>
            <a:pPr algn="l"/>
            <a:r>
              <a:rPr lang="en-US" altLang="en-US" sz="2400"/>
              <a:t>Benjamin Creme,</a:t>
            </a:r>
          </a:p>
          <a:p>
            <a:pPr algn="l"/>
            <a:r>
              <a:rPr lang="en-US" altLang="en-US" sz="2400" i="1"/>
              <a:t>The Reappearance of the</a:t>
            </a:r>
          </a:p>
          <a:p>
            <a:pPr algn="l"/>
            <a:r>
              <a:rPr lang="en-US" altLang="en-US" sz="2400" i="1"/>
              <a:t>Christ &amp; the Masters of</a:t>
            </a:r>
          </a:p>
          <a:p>
            <a:pPr algn="l"/>
            <a:r>
              <a:rPr lang="en-US" altLang="en-US" sz="2400" i="1"/>
              <a:t>Wisdom</a:t>
            </a:r>
            <a:r>
              <a:rPr lang="en-US" altLang="en-US" sz="2400"/>
              <a:t> (1980)</a:t>
            </a:r>
            <a:endParaRPr lang="en-US" altLang="en-US" sz="2400" i="1"/>
          </a:p>
        </p:txBody>
      </p:sp>
      <p:pic>
        <p:nvPicPr>
          <p:cNvPr id="40964" name="Picture 4" descr="BenjCr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514600"/>
            <a:ext cx="25146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40965" name="Picture 5" descr="CremeBoo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3663" y="2362200"/>
            <a:ext cx="3436937" cy="4216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4142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500" fill="hold"/>
                                        <p:tgtEl>
                                          <p:spTgt spid="40962"/>
                                        </p:tgtEl>
                                        <p:attrNameLst>
                                          <p:attrName>ppt_w</p:attrName>
                                        </p:attrNameLst>
                                      </p:cBhvr>
                                      <p:tavLst>
                                        <p:tav tm="0">
                                          <p:val>
                                            <p:fltVal val="0"/>
                                          </p:val>
                                        </p:tav>
                                        <p:tav tm="100000">
                                          <p:val>
                                            <p:strVal val="#ppt_w"/>
                                          </p:val>
                                        </p:tav>
                                      </p:tavLst>
                                    </p:anim>
                                    <p:anim calcmode="lin" valueType="num">
                                      <p:cBhvr>
                                        <p:cTn id="8" dur="500" fill="hold"/>
                                        <p:tgtEl>
                                          <p:spTgt spid="4096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40964"/>
                                        </p:tgtEl>
                                        <p:attrNameLst>
                                          <p:attrName>style.visibility</p:attrName>
                                        </p:attrNameLst>
                                      </p:cBhvr>
                                      <p:to>
                                        <p:strVal val="visible"/>
                                      </p:to>
                                    </p:set>
                                    <p:animEffect transition="in" filter="checkerboard(across)">
                                      <p:cBhvr>
                                        <p:cTn id="13" dur="500"/>
                                        <p:tgtEl>
                                          <p:spTgt spid="4096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0963">
                                            <p:txEl>
                                              <p:pRg st="0" end="0"/>
                                            </p:txEl>
                                          </p:spTgt>
                                        </p:tgtEl>
                                        <p:attrNameLst>
                                          <p:attrName>style.visibility</p:attrName>
                                        </p:attrNameLst>
                                      </p:cBhvr>
                                      <p:to>
                                        <p:strVal val="visible"/>
                                      </p:to>
                                    </p:set>
                                    <p:anim calcmode="lin" valueType="num">
                                      <p:cBhvr additive="base">
                                        <p:cTn id="18" dur="500" fill="hold"/>
                                        <p:tgtEl>
                                          <p:spTgt spid="40963">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09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0963">
                                            <p:txEl>
                                              <p:pRg st="1" end="1"/>
                                            </p:txEl>
                                          </p:spTgt>
                                        </p:tgtEl>
                                        <p:attrNameLst>
                                          <p:attrName>style.visibility</p:attrName>
                                        </p:attrNameLst>
                                      </p:cBhvr>
                                      <p:to>
                                        <p:strVal val="visible"/>
                                      </p:to>
                                    </p:set>
                                    <p:anim calcmode="lin" valueType="num">
                                      <p:cBhvr additive="base">
                                        <p:cTn id="24" dur="500" fill="hold"/>
                                        <p:tgtEl>
                                          <p:spTgt spid="40963">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09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0963">
                                            <p:txEl>
                                              <p:pRg st="2" end="2"/>
                                            </p:txEl>
                                          </p:spTgt>
                                        </p:tgtEl>
                                        <p:attrNameLst>
                                          <p:attrName>style.visibility</p:attrName>
                                        </p:attrNameLst>
                                      </p:cBhvr>
                                      <p:to>
                                        <p:strVal val="visible"/>
                                      </p:to>
                                    </p:set>
                                    <p:anim calcmode="lin" valueType="num">
                                      <p:cBhvr additive="base">
                                        <p:cTn id="30" dur="500" fill="hold"/>
                                        <p:tgtEl>
                                          <p:spTgt spid="40963">
                                            <p:txEl>
                                              <p:pRg st="2" end="2"/>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09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40963">
                                            <p:txEl>
                                              <p:pRg st="3" end="3"/>
                                            </p:txEl>
                                          </p:spTgt>
                                        </p:tgtEl>
                                        <p:attrNameLst>
                                          <p:attrName>style.visibility</p:attrName>
                                        </p:attrNameLst>
                                      </p:cBhvr>
                                      <p:to>
                                        <p:strVal val="visible"/>
                                      </p:to>
                                    </p:set>
                                    <p:anim calcmode="lin" valueType="num">
                                      <p:cBhvr additive="base">
                                        <p:cTn id="36" dur="500" fill="hold"/>
                                        <p:tgtEl>
                                          <p:spTgt spid="40963">
                                            <p:txEl>
                                              <p:pRg st="3" end="3"/>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409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40963">
                                            <p:txEl>
                                              <p:pRg st="4" end="4"/>
                                            </p:txEl>
                                          </p:spTgt>
                                        </p:tgtEl>
                                        <p:attrNameLst>
                                          <p:attrName>style.visibility</p:attrName>
                                        </p:attrNameLst>
                                      </p:cBhvr>
                                      <p:to>
                                        <p:strVal val="visible"/>
                                      </p:to>
                                    </p:set>
                                    <p:anim calcmode="lin" valueType="num">
                                      <p:cBhvr additive="base">
                                        <p:cTn id="42" dur="500" fill="hold"/>
                                        <p:tgtEl>
                                          <p:spTgt spid="40963">
                                            <p:txEl>
                                              <p:pRg st="4" end="4"/>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409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ntr" presetSubtype="10" fill="hold" nodeType="clickEffect">
                                  <p:stCondLst>
                                    <p:cond delay="0"/>
                                  </p:stCondLst>
                                  <p:childTnLst>
                                    <p:set>
                                      <p:cBhvr>
                                        <p:cTn id="47" dur="1" fill="hold">
                                          <p:stCondLst>
                                            <p:cond delay="0"/>
                                          </p:stCondLst>
                                        </p:cTn>
                                        <p:tgtEl>
                                          <p:spTgt spid="40965"/>
                                        </p:tgtEl>
                                        <p:attrNameLst>
                                          <p:attrName>style.visibility</p:attrName>
                                        </p:attrNameLst>
                                      </p:cBhvr>
                                      <p:to>
                                        <p:strVal val="visible"/>
                                      </p:to>
                                    </p:set>
                                    <p:animEffect transition="in" filter="checkerboard(across)">
                                      <p:cBhvr>
                                        <p:cTn id="48" dur="5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utoUpdateAnimBg="0"/>
      <p:bldP spid="4096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a:t>Who is Benjamin Creme?</a:t>
            </a:r>
          </a:p>
        </p:txBody>
      </p:sp>
      <p:sp>
        <p:nvSpPr>
          <p:cNvPr id="49155" name="Rectangle 3"/>
          <p:cNvSpPr>
            <a:spLocks noGrp="1" noChangeArrowheads="1"/>
          </p:cNvSpPr>
          <p:nvPr>
            <p:ph type="body" sz="half" idx="1"/>
          </p:nvPr>
        </p:nvSpPr>
        <p:spPr>
          <a:xfrm>
            <a:off x="533400" y="2214563"/>
            <a:ext cx="4178300" cy="3881437"/>
          </a:xfrm>
        </p:spPr>
        <p:txBody>
          <a:bodyPr/>
          <a:lstStyle/>
          <a:p>
            <a:pPr>
              <a:lnSpc>
                <a:spcPct val="90000"/>
              </a:lnSpc>
            </a:pPr>
            <a:r>
              <a:rPr lang="en-US" altLang="en-US" sz="2400"/>
              <a:t>Described on Canadian website as </a:t>
            </a:r>
            <a:r>
              <a:rPr lang="en-US" altLang="en-US" sz="2400">
                <a:cs typeface="Times New Roman" pitchFamily="18" charset="0"/>
              </a:rPr>
              <a:t>"</a:t>
            </a:r>
            <a:r>
              <a:rPr lang="en-US" altLang="en-US" sz="2400"/>
              <a:t>a British artist &amp; long-time student of esoteric philosophy … the principal source of information about the emergence of Maitreya, the World Teacher</a:t>
            </a:r>
            <a:r>
              <a:rPr lang="en-US" altLang="en-US" sz="2400">
                <a:cs typeface="Times New Roman" pitchFamily="18" charset="0"/>
              </a:rPr>
              <a:t>"</a:t>
            </a:r>
          </a:p>
          <a:p>
            <a:pPr>
              <a:lnSpc>
                <a:spcPct val="90000"/>
              </a:lnSpc>
            </a:pPr>
            <a:r>
              <a:rPr lang="en-US" altLang="en-US" sz="2400"/>
              <a:t>Gained considerable attention with ads in major newspapers in April 1982 that Christ had returned in 1977.</a:t>
            </a:r>
          </a:p>
        </p:txBody>
      </p:sp>
      <p:pic>
        <p:nvPicPr>
          <p:cNvPr id="49158" name="Picture 6" descr="BenjCreme2"/>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r="7930"/>
          <a:stretch>
            <a:fillRect/>
          </a:stretch>
        </p:blipFill>
        <p:spPr>
          <a:xfrm>
            <a:off x="5029200" y="2590800"/>
            <a:ext cx="3594100" cy="3160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903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9158"/>
                                        </p:tgtEl>
                                        <p:attrNameLst>
                                          <p:attrName>style.visibility</p:attrName>
                                        </p:attrNameLst>
                                      </p:cBhvr>
                                      <p:to>
                                        <p:strVal val="visible"/>
                                      </p:to>
                                    </p:set>
                                    <p:animEffect transition="in" filter="checkerboard(across)">
                                      <p:cBhvr>
                                        <p:cTn id="7" dur="500"/>
                                        <p:tgtEl>
                                          <p:spTgt spid="491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9155">
                                            <p:txEl>
                                              <p:pRg st="0" end="0"/>
                                            </p:txEl>
                                          </p:spTgt>
                                        </p:tgtEl>
                                        <p:attrNameLst>
                                          <p:attrName>style.visibility</p:attrName>
                                        </p:attrNameLst>
                                      </p:cBhvr>
                                      <p:to>
                                        <p:strVal val="visible"/>
                                      </p:to>
                                    </p:set>
                                    <p:animEffect transition="in" filter="checkerboard(across)">
                                      <p:cBhvr>
                                        <p:cTn id="12" dur="500"/>
                                        <p:tgtEl>
                                          <p:spTgt spid="491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9155">
                                            <p:txEl>
                                              <p:pRg st="1" end="1"/>
                                            </p:txEl>
                                          </p:spTgt>
                                        </p:tgtEl>
                                        <p:attrNameLst>
                                          <p:attrName>style.visibility</p:attrName>
                                        </p:attrNameLst>
                                      </p:cBhvr>
                                      <p:to>
                                        <p:strVal val="visible"/>
                                      </p:to>
                                    </p:set>
                                    <p:animEffect transition="in" filter="checkerboard(across)">
                                      <p:cBhvr>
                                        <p:cTn id="17" dur="500"/>
                                        <p:tgtEl>
                                          <p:spTgt spid="491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The Christ</a:t>
            </a:r>
          </a:p>
        </p:txBody>
      </p:sp>
      <p:sp>
        <p:nvSpPr>
          <p:cNvPr id="43011" name="Rectangle 3"/>
          <p:cNvSpPr>
            <a:spLocks noGrp="1" noChangeArrowheads="1"/>
          </p:cNvSpPr>
          <p:nvPr>
            <p:ph type="body" sz="half" idx="1"/>
          </p:nvPr>
        </p:nvSpPr>
        <p:spPr>
          <a:xfrm>
            <a:off x="990600" y="2514600"/>
            <a:ext cx="4219575" cy="3881438"/>
          </a:xfrm>
        </p:spPr>
        <p:txBody>
          <a:bodyPr/>
          <a:lstStyle/>
          <a:p>
            <a:pPr>
              <a:lnSpc>
                <a:spcPct val="90000"/>
              </a:lnSpc>
            </a:pPr>
            <a:r>
              <a:rPr lang="en-US" altLang="en-US" sz="2400"/>
              <a:t>The Christ is the Master of all Masters, but </a:t>
            </a:r>
            <a:r>
              <a:rPr lang="en-US" altLang="en-US" sz="2400">
                <a:solidFill>
                  <a:schemeClr val="folHlink"/>
                </a:solidFill>
              </a:rPr>
              <a:t>not God</a:t>
            </a:r>
            <a:r>
              <a:rPr lang="en-US" altLang="en-US" sz="2400"/>
              <a:t>; He is a Son of God, and so are we (RC 115).</a:t>
            </a:r>
          </a:p>
          <a:p>
            <a:pPr>
              <a:lnSpc>
                <a:spcPct val="90000"/>
              </a:lnSpc>
            </a:pPr>
            <a:r>
              <a:rPr lang="en-US" altLang="en-US" sz="2400"/>
              <a:t>The Christ is not an individual but an office … held (for the past 26,000 years) by </a:t>
            </a:r>
            <a:r>
              <a:rPr lang="en-US" altLang="en-US" sz="2400">
                <a:solidFill>
                  <a:schemeClr val="folHlink"/>
                </a:solidFill>
              </a:rPr>
              <a:t>Lord Maitreya</a:t>
            </a:r>
            <a:r>
              <a:rPr lang="en-US" altLang="en-US" sz="2400"/>
              <a:t>.</a:t>
            </a:r>
          </a:p>
          <a:p>
            <a:pPr>
              <a:lnSpc>
                <a:spcPct val="90000"/>
              </a:lnSpc>
            </a:pPr>
            <a:r>
              <a:rPr lang="en-US" altLang="en-US" sz="2400"/>
              <a:t>He was manifested in Palestine by overshadowing his disciple Jesus (RC 30).</a:t>
            </a:r>
          </a:p>
        </p:txBody>
      </p:sp>
      <p:pic>
        <p:nvPicPr>
          <p:cNvPr id="43017" name="Picture 9" descr="maitreya"/>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791200" y="2362200"/>
            <a:ext cx="2667000" cy="3881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454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3017"/>
                                        </p:tgtEl>
                                        <p:attrNameLst>
                                          <p:attrName>style.visibility</p:attrName>
                                        </p:attrNameLst>
                                      </p:cBhvr>
                                      <p:to>
                                        <p:strVal val="visible"/>
                                      </p:to>
                                    </p:set>
                                    <p:animEffect transition="in" filter="checkerboard(across)">
                                      <p:cBhvr>
                                        <p:cTn id="7" dur="500"/>
                                        <p:tgtEl>
                                          <p:spTgt spid="430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3011">
                                            <p:txEl>
                                              <p:pRg st="0" end="0"/>
                                            </p:txEl>
                                          </p:spTgt>
                                        </p:tgtEl>
                                        <p:attrNameLst>
                                          <p:attrName>style.visibility</p:attrName>
                                        </p:attrNameLst>
                                      </p:cBhvr>
                                      <p:to>
                                        <p:strVal val="visible"/>
                                      </p:to>
                                    </p:set>
                                    <p:anim calcmode="lin" valueType="num">
                                      <p:cBhvr additive="base">
                                        <p:cTn id="12" dur="500" fill="hold"/>
                                        <p:tgtEl>
                                          <p:spTgt spid="4301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30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3011">
                                            <p:txEl>
                                              <p:pRg st="1" end="1"/>
                                            </p:txEl>
                                          </p:spTgt>
                                        </p:tgtEl>
                                        <p:attrNameLst>
                                          <p:attrName>style.visibility</p:attrName>
                                        </p:attrNameLst>
                                      </p:cBhvr>
                                      <p:to>
                                        <p:strVal val="visible"/>
                                      </p:to>
                                    </p:set>
                                    <p:anim calcmode="lin" valueType="num">
                                      <p:cBhvr additive="base">
                                        <p:cTn id="18" dur="500" fill="hold"/>
                                        <p:tgtEl>
                                          <p:spTgt spid="4301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30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3011">
                                            <p:txEl>
                                              <p:pRg st="2" end="2"/>
                                            </p:txEl>
                                          </p:spTgt>
                                        </p:tgtEl>
                                        <p:attrNameLst>
                                          <p:attrName>style.visibility</p:attrName>
                                        </p:attrNameLst>
                                      </p:cBhvr>
                                      <p:to>
                                        <p:strVal val="visible"/>
                                      </p:to>
                                    </p:set>
                                    <p:anim calcmode="lin" valueType="num">
                                      <p:cBhvr additive="base">
                                        <p:cTn id="24" dur="500" fill="hold"/>
                                        <p:tgtEl>
                                          <p:spTgt spid="4301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30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The Christ</a:t>
            </a:r>
          </a:p>
        </p:txBody>
      </p:sp>
      <p:sp>
        <p:nvSpPr>
          <p:cNvPr id="44035" name="Rectangle 3"/>
          <p:cNvSpPr>
            <a:spLocks noGrp="1" noChangeArrowheads="1"/>
          </p:cNvSpPr>
          <p:nvPr>
            <p:ph type="body" sz="half" idx="1"/>
          </p:nvPr>
        </p:nvSpPr>
        <p:spPr>
          <a:xfrm>
            <a:off x="809625" y="2214563"/>
            <a:ext cx="4752975" cy="3881437"/>
          </a:xfrm>
        </p:spPr>
        <p:txBody>
          <a:bodyPr/>
          <a:lstStyle/>
          <a:p>
            <a:pPr>
              <a:lnSpc>
                <a:spcPct val="90000"/>
              </a:lnSpc>
            </a:pPr>
            <a:r>
              <a:rPr lang="en-US" altLang="en-US" sz="2400"/>
              <a:t>Jesus is </a:t>
            </a:r>
            <a:r>
              <a:rPr lang="en-US" altLang="en-US" sz="2400">
                <a:solidFill>
                  <a:schemeClr val="folHlink"/>
                </a:solidFill>
              </a:rPr>
              <a:t>not the Christ</a:t>
            </a:r>
            <a:r>
              <a:rPr lang="en-US" altLang="en-US" sz="2400"/>
              <a:t>.  He was, and still is, a Disciple of the Christ.</a:t>
            </a:r>
          </a:p>
          <a:p>
            <a:pPr>
              <a:lnSpc>
                <a:spcPct val="90000"/>
              </a:lnSpc>
            </a:pPr>
            <a:r>
              <a:rPr lang="en-US" altLang="en-US" sz="2400"/>
              <a:t>He gave up his body for the use of the Christ, who took over … his body from the baptism onwards.</a:t>
            </a:r>
          </a:p>
          <a:p>
            <a:pPr>
              <a:lnSpc>
                <a:spcPct val="90000"/>
              </a:lnSpc>
            </a:pPr>
            <a:r>
              <a:rPr lang="en-US" altLang="en-US" sz="2400"/>
              <a:t>In his next incarnation (as Apollonius of Tyana), Jesus became a Master.</a:t>
            </a:r>
          </a:p>
          <a:p>
            <a:pPr>
              <a:lnSpc>
                <a:spcPct val="90000"/>
              </a:lnSpc>
            </a:pPr>
            <a:r>
              <a:rPr lang="en-US" altLang="en-US" sz="2400"/>
              <a:t>He lives now (in a 600 year-old Syrian body) in Palestine (RC 46).</a:t>
            </a:r>
          </a:p>
        </p:txBody>
      </p:sp>
      <p:pic>
        <p:nvPicPr>
          <p:cNvPr id="44038" name="Picture 6" descr="maitreya2"/>
          <p:cNvPicPr>
            <a:picLocks noGrp="1" noChangeAspect="1" noChangeArrowheads="1"/>
          </p:cNvPicPr>
          <p:nvPr>
            <p:ph type="clipArt" sz="half" idx="2"/>
          </p:nvPr>
        </p:nvPicPr>
        <p:blipFill>
          <a:blip r:embed="rId3">
            <a:lum contrast="12000"/>
            <a:extLst>
              <a:ext uri="{28A0092B-C50C-407E-A947-70E740481C1C}">
                <a14:useLocalDpi xmlns:a14="http://schemas.microsoft.com/office/drawing/2010/main" val="0"/>
              </a:ext>
            </a:extLst>
          </a:blip>
          <a:srcRect l="12038" r="11835"/>
          <a:stretch>
            <a:fillRect/>
          </a:stretch>
        </p:blipFill>
        <p:spPr>
          <a:xfrm>
            <a:off x="5638800" y="2667000"/>
            <a:ext cx="2971800" cy="3489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785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4038"/>
                                        </p:tgtEl>
                                        <p:attrNameLst>
                                          <p:attrName>style.visibility</p:attrName>
                                        </p:attrNameLst>
                                      </p:cBhvr>
                                      <p:to>
                                        <p:strVal val="visible"/>
                                      </p:to>
                                    </p:set>
                                    <p:animEffect transition="in" filter="checkerboard(across)">
                                      <p:cBhvr>
                                        <p:cTn id="7" dur="500"/>
                                        <p:tgtEl>
                                          <p:spTgt spid="440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4035">
                                            <p:txEl>
                                              <p:pRg st="0" end="0"/>
                                            </p:txEl>
                                          </p:spTgt>
                                        </p:tgtEl>
                                        <p:attrNameLst>
                                          <p:attrName>style.visibility</p:attrName>
                                        </p:attrNameLst>
                                      </p:cBhvr>
                                      <p:to>
                                        <p:strVal val="visible"/>
                                      </p:to>
                                    </p:set>
                                    <p:anim calcmode="lin" valueType="num">
                                      <p:cBhvr additive="base">
                                        <p:cTn id="12" dur="500" fill="hold"/>
                                        <p:tgtEl>
                                          <p:spTgt spid="4403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40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4035">
                                            <p:txEl>
                                              <p:pRg st="1" end="1"/>
                                            </p:txEl>
                                          </p:spTgt>
                                        </p:tgtEl>
                                        <p:attrNameLst>
                                          <p:attrName>style.visibility</p:attrName>
                                        </p:attrNameLst>
                                      </p:cBhvr>
                                      <p:to>
                                        <p:strVal val="visible"/>
                                      </p:to>
                                    </p:set>
                                    <p:anim calcmode="lin" valueType="num">
                                      <p:cBhvr additive="base">
                                        <p:cTn id="18" dur="500" fill="hold"/>
                                        <p:tgtEl>
                                          <p:spTgt spid="4403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40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4035">
                                            <p:txEl>
                                              <p:pRg st="2" end="2"/>
                                            </p:txEl>
                                          </p:spTgt>
                                        </p:tgtEl>
                                        <p:attrNameLst>
                                          <p:attrName>style.visibility</p:attrName>
                                        </p:attrNameLst>
                                      </p:cBhvr>
                                      <p:to>
                                        <p:strVal val="visible"/>
                                      </p:to>
                                    </p:set>
                                    <p:anim calcmode="lin" valueType="num">
                                      <p:cBhvr additive="base">
                                        <p:cTn id="24" dur="500" fill="hold"/>
                                        <p:tgtEl>
                                          <p:spTgt spid="4403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40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4035">
                                            <p:txEl>
                                              <p:pRg st="3" end="3"/>
                                            </p:txEl>
                                          </p:spTgt>
                                        </p:tgtEl>
                                        <p:attrNameLst>
                                          <p:attrName>style.visibility</p:attrName>
                                        </p:attrNameLst>
                                      </p:cBhvr>
                                      <p:to>
                                        <p:strVal val="visible"/>
                                      </p:to>
                                    </p:set>
                                    <p:anim calcmode="lin" valueType="num">
                                      <p:cBhvr additive="base">
                                        <p:cTn id="30" dur="500" fill="hold"/>
                                        <p:tgtEl>
                                          <p:spTgt spid="44035">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403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Benjamin Creme</a:t>
            </a:r>
            <a:r>
              <a:rPr lang="en-US" altLang="en-US">
                <a:cs typeface="Times New Roman" pitchFamily="18" charset="0"/>
              </a:rPr>
              <a:t>'</a:t>
            </a:r>
            <a:r>
              <a:rPr lang="en-US" altLang="en-US"/>
              <a:t>s Gospel</a:t>
            </a:r>
          </a:p>
        </p:txBody>
      </p:sp>
      <p:sp>
        <p:nvSpPr>
          <p:cNvPr id="45059" name="Rectangle 3"/>
          <p:cNvSpPr>
            <a:spLocks noGrp="1" noChangeArrowheads="1"/>
          </p:cNvSpPr>
          <p:nvPr>
            <p:ph type="body" sz="half" idx="1"/>
          </p:nvPr>
        </p:nvSpPr>
        <p:spPr>
          <a:xfrm>
            <a:off x="838200" y="2362200"/>
            <a:ext cx="4295775" cy="3652838"/>
          </a:xfrm>
        </p:spPr>
        <p:txBody>
          <a:bodyPr/>
          <a:lstStyle/>
          <a:p>
            <a:pPr>
              <a:lnSpc>
                <a:spcPct val="90000"/>
              </a:lnSpc>
            </a:pPr>
            <a:r>
              <a:rPr lang="en-US" altLang="en-US" sz="2400"/>
              <a:t>Everything is God (RC 110).</a:t>
            </a:r>
          </a:p>
          <a:p>
            <a:pPr>
              <a:lnSpc>
                <a:spcPct val="90000"/>
              </a:lnSpc>
            </a:pPr>
            <a:r>
              <a:rPr lang="en-US" altLang="en-US" sz="2400"/>
              <a:t>All beings are on a </a:t>
            </a:r>
            <a:r>
              <a:rPr lang="en-US" altLang="en-US" sz="2400">
                <a:cs typeface="Times New Roman" pitchFamily="18" charset="0"/>
              </a:rPr>
              <a:t>'</a:t>
            </a:r>
            <a:r>
              <a:rPr lang="en-US" altLang="en-US" sz="2400"/>
              <a:t>ladder</a:t>
            </a:r>
            <a:r>
              <a:rPr lang="en-US" altLang="en-US" sz="2400">
                <a:cs typeface="Times New Roman" pitchFamily="18" charset="0"/>
              </a:rPr>
              <a:t>'</a:t>
            </a:r>
            <a:r>
              <a:rPr lang="en-US" altLang="en-US" sz="2400"/>
              <a:t> which stretches from below man all the way to infinity (RC 72).</a:t>
            </a:r>
          </a:p>
          <a:p>
            <a:pPr>
              <a:lnSpc>
                <a:spcPct val="90000"/>
              </a:lnSpc>
            </a:pPr>
            <a:r>
              <a:rPr lang="en-US" altLang="en-US" sz="2400"/>
              <a:t>We are currently humans, but others ahead of us have become (thru multiple reincarnations) </a:t>
            </a:r>
            <a:r>
              <a:rPr lang="en-US" altLang="en-US" sz="2400">
                <a:solidFill>
                  <a:schemeClr val="folHlink"/>
                </a:solidFill>
              </a:rPr>
              <a:t>ascended Masters</a:t>
            </a:r>
            <a:r>
              <a:rPr lang="en-US" altLang="en-US" sz="2400"/>
              <a:t> (RC 115).</a:t>
            </a:r>
          </a:p>
        </p:txBody>
      </p:sp>
      <p:pic>
        <p:nvPicPr>
          <p:cNvPr id="45062" name="Picture 6" descr="Reincarnation2"/>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l="8133" r="7930"/>
          <a:stretch>
            <a:fillRect/>
          </a:stretch>
        </p:blipFill>
        <p:spPr>
          <a:xfrm>
            <a:off x="5181600" y="2927350"/>
            <a:ext cx="3276600" cy="2454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440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5062"/>
                                        </p:tgtEl>
                                        <p:attrNameLst>
                                          <p:attrName>style.visibility</p:attrName>
                                        </p:attrNameLst>
                                      </p:cBhvr>
                                      <p:to>
                                        <p:strVal val="visible"/>
                                      </p:to>
                                    </p:set>
                                    <p:animEffect transition="in" filter="checkerboard(across)">
                                      <p:cBhvr>
                                        <p:cTn id="7" dur="500"/>
                                        <p:tgtEl>
                                          <p:spTgt spid="450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5059">
                                            <p:txEl>
                                              <p:pRg st="0" end="0"/>
                                            </p:txEl>
                                          </p:spTgt>
                                        </p:tgtEl>
                                        <p:attrNameLst>
                                          <p:attrName>style.visibility</p:attrName>
                                        </p:attrNameLst>
                                      </p:cBhvr>
                                      <p:to>
                                        <p:strVal val="visible"/>
                                      </p:to>
                                    </p:set>
                                    <p:anim calcmode="lin" valueType="num">
                                      <p:cBhvr additive="base">
                                        <p:cTn id="12" dur="500" fill="hold"/>
                                        <p:tgtEl>
                                          <p:spTgt spid="4505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5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5059">
                                            <p:txEl>
                                              <p:pRg st="1" end="1"/>
                                            </p:txEl>
                                          </p:spTgt>
                                        </p:tgtEl>
                                        <p:attrNameLst>
                                          <p:attrName>style.visibility</p:attrName>
                                        </p:attrNameLst>
                                      </p:cBhvr>
                                      <p:to>
                                        <p:strVal val="visible"/>
                                      </p:to>
                                    </p:set>
                                    <p:anim calcmode="lin" valueType="num">
                                      <p:cBhvr additive="base">
                                        <p:cTn id="18" dur="500" fill="hold"/>
                                        <p:tgtEl>
                                          <p:spTgt spid="4505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50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5059">
                                            <p:txEl>
                                              <p:pRg st="2" end="2"/>
                                            </p:txEl>
                                          </p:spTgt>
                                        </p:tgtEl>
                                        <p:attrNameLst>
                                          <p:attrName>style.visibility</p:attrName>
                                        </p:attrNameLst>
                                      </p:cBhvr>
                                      <p:to>
                                        <p:strVal val="visible"/>
                                      </p:to>
                                    </p:set>
                                    <p:anim calcmode="lin" valueType="num">
                                      <p:cBhvr additive="base">
                                        <p:cTn id="24" dur="500" fill="hold"/>
                                        <p:tgtEl>
                                          <p:spTgt spid="4505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505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Benjamin Creme</a:t>
            </a:r>
            <a:r>
              <a:rPr lang="en-US" altLang="en-US">
                <a:cs typeface="Times New Roman" pitchFamily="18" charset="0"/>
              </a:rPr>
              <a:t>'</a:t>
            </a:r>
            <a:r>
              <a:rPr lang="en-US" altLang="en-US"/>
              <a:t>s Gospel</a:t>
            </a:r>
          </a:p>
        </p:txBody>
      </p:sp>
      <p:sp>
        <p:nvSpPr>
          <p:cNvPr id="46083" name="Rectangle 3"/>
          <p:cNvSpPr>
            <a:spLocks noGrp="1" noChangeArrowheads="1"/>
          </p:cNvSpPr>
          <p:nvPr>
            <p:ph type="body" idx="1"/>
          </p:nvPr>
        </p:nvSpPr>
        <p:spPr/>
        <p:txBody>
          <a:bodyPr/>
          <a:lstStyle/>
          <a:p>
            <a:pPr>
              <a:lnSpc>
                <a:spcPct val="90000"/>
              </a:lnSpc>
            </a:pPr>
            <a:r>
              <a:rPr lang="en-US" altLang="en-US" sz="2400"/>
              <a:t>All religions are (more or less) the </a:t>
            </a:r>
            <a:r>
              <a:rPr lang="en-US" altLang="en-US" sz="2400">
                <a:solidFill>
                  <a:schemeClr val="folHlink"/>
                </a:solidFill>
              </a:rPr>
              <a:t>same</a:t>
            </a:r>
            <a:r>
              <a:rPr lang="en-US" altLang="en-US" sz="2400"/>
              <a:t>, holding out a promise of further revelation to be given by a future Teacher or Avatar:</a:t>
            </a:r>
          </a:p>
          <a:p>
            <a:pPr lvl="1">
              <a:lnSpc>
                <a:spcPct val="90000"/>
              </a:lnSpc>
            </a:pPr>
            <a:r>
              <a:rPr lang="en-US" altLang="en-US" sz="2400"/>
              <a:t>Christians look for Christ’s return</a:t>
            </a:r>
          </a:p>
          <a:p>
            <a:pPr lvl="1">
              <a:lnSpc>
                <a:spcPct val="90000"/>
              </a:lnSpc>
            </a:pPr>
            <a:r>
              <a:rPr lang="en-US" altLang="en-US" sz="2400"/>
              <a:t>Muslims for the Imam Mahdi</a:t>
            </a:r>
          </a:p>
          <a:p>
            <a:pPr lvl="1">
              <a:lnSpc>
                <a:spcPct val="90000"/>
              </a:lnSpc>
            </a:pPr>
            <a:r>
              <a:rPr lang="en-US" altLang="en-US" sz="2400"/>
              <a:t>Hindus for Krishna</a:t>
            </a:r>
          </a:p>
          <a:p>
            <a:pPr lvl="1">
              <a:lnSpc>
                <a:spcPct val="90000"/>
              </a:lnSpc>
            </a:pPr>
            <a:r>
              <a:rPr lang="en-US" altLang="en-US" sz="2400"/>
              <a:t>Jews for the Messiah</a:t>
            </a:r>
          </a:p>
          <a:p>
            <a:pPr>
              <a:lnSpc>
                <a:spcPct val="90000"/>
              </a:lnSpc>
            </a:pPr>
            <a:r>
              <a:rPr lang="en-US" altLang="en-US" sz="2400"/>
              <a:t>Those (like Creme) </a:t>
            </a:r>
            <a:r>
              <a:rPr lang="en-US" altLang="en-US" sz="2400">
                <a:solidFill>
                  <a:schemeClr val="folHlink"/>
                </a:solidFill>
              </a:rPr>
              <a:t>into secret knowledge</a:t>
            </a:r>
            <a:r>
              <a:rPr lang="en-US" altLang="en-US" sz="2400"/>
              <a:t> know these are all one being, the World Teacher, and look for his imminent return as we enter the Age of Aquarius (RC 28)</a:t>
            </a:r>
          </a:p>
        </p:txBody>
      </p:sp>
    </p:spTree>
    <p:custDataLst>
      <p:tags r:id="rId1"/>
    </p:custDataLst>
  </p:cSld>
  <p:clrMapOvr>
    <a:masterClrMapping/>
  </p:clrMapOvr>
  <p:transition advTm="4074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additive="base">
                                        <p:cTn id="13" dur="500" fill="hold"/>
                                        <p:tgtEl>
                                          <p:spTgt spid="460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60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6083">
                                            <p:txEl>
                                              <p:pRg st="2" end="2"/>
                                            </p:txEl>
                                          </p:spTgt>
                                        </p:tgtEl>
                                        <p:attrNameLst>
                                          <p:attrName>style.visibility</p:attrName>
                                        </p:attrNameLst>
                                      </p:cBhvr>
                                      <p:to>
                                        <p:strVal val="visible"/>
                                      </p:to>
                                    </p:set>
                                    <p:anim calcmode="lin" valueType="num">
                                      <p:cBhvr additive="base">
                                        <p:cTn id="19" dur="500" fill="hold"/>
                                        <p:tgtEl>
                                          <p:spTgt spid="460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60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6083">
                                            <p:txEl>
                                              <p:pRg st="3" end="3"/>
                                            </p:txEl>
                                          </p:spTgt>
                                        </p:tgtEl>
                                        <p:attrNameLst>
                                          <p:attrName>style.visibility</p:attrName>
                                        </p:attrNameLst>
                                      </p:cBhvr>
                                      <p:to>
                                        <p:strVal val="visible"/>
                                      </p:to>
                                    </p:set>
                                    <p:anim calcmode="lin" valueType="num">
                                      <p:cBhvr additive="base">
                                        <p:cTn id="25" dur="500" fill="hold"/>
                                        <p:tgtEl>
                                          <p:spTgt spid="460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60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6083">
                                            <p:txEl>
                                              <p:pRg st="4" end="4"/>
                                            </p:txEl>
                                          </p:spTgt>
                                        </p:tgtEl>
                                        <p:attrNameLst>
                                          <p:attrName>style.visibility</p:attrName>
                                        </p:attrNameLst>
                                      </p:cBhvr>
                                      <p:to>
                                        <p:strVal val="visible"/>
                                      </p:to>
                                    </p:set>
                                    <p:anim calcmode="lin" valueType="num">
                                      <p:cBhvr additive="base">
                                        <p:cTn id="31" dur="500" fill="hold"/>
                                        <p:tgtEl>
                                          <p:spTgt spid="460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60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6083">
                                            <p:txEl>
                                              <p:pRg st="5" end="5"/>
                                            </p:txEl>
                                          </p:spTgt>
                                        </p:tgtEl>
                                        <p:attrNameLst>
                                          <p:attrName>style.visibility</p:attrName>
                                        </p:attrNameLst>
                                      </p:cBhvr>
                                      <p:to>
                                        <p:strVal val="visible"/>
                                      </p:to>
                                    </p:set>
                                    <p:anim calcmode="lin" valueType="num">
                                      <p:cBhvr additive="base">
                                        <p:cTn id="37" dur="500" fill="hold"/>
                                        <p:tgtEl>
                                          <p:spTgt spid="4608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608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Benjamin Creme</a:t>
            </a:r>
            <a:r>
              <a:rPr lang="en-US" altLang="en-US">
                <a:cs typeface="Times New Roman" pitchFamily="18" charset="0"/>
              </a:rPr>
              <a:t>'</a:t>
            </a:r>
            <a:r>
              <a:rPr lang="en-US" altLang="en-US"/>
              <a:t>s Gospel</a:t>
            </a:r>
          </a:p>
        </p:txBody>
      </p:sp>
      <p:sp>
        <p:nvSpPr>
          <p:cNvPr id="47107" name="Rectangle 3"/>
          <p:cNvSpPr>
            <a:spLocks noGrp="1" noChangeArrowheads="1"/>
          </p:cNvSpPr>
          <p:nvPr>
            <p:ph type="body" idx="1"/>
          </p:nvPr>
        </p:nvSpPr>
        <p:spPr/>
        <p:txBody>
          <a:bodyPr/>
          <a:lstStyle/>
          <a:p>
            <a:pPr>
              <a:lnSpc>
                <a:spcPct val="90000"/>
              </a:lnSpc>
            </a:pPr>
            <a:r>
              <a:rPr lang="en-US" altLang="en-US"/>
              <a:t>At this point, with the Age of Aquarius dawning, the Masters are </a:t>
            </a:r>
            <a:r>
              <a:rPr lang="en-US" altLang="en-US">
                <a:solidFill>
                  <a:schemeClr val="folHlink"/>
                </a:solidFill>
              </a:rPr>
              <a:t>about to return</a:t>
            </a:r>
            <a:r>
              <a:rPr lang="en-US" altLang="en-US"/>
              <a:t> to the everyday world for the first time in countless thousands of years.</a:t>
            </a:r>
          </a:p>
          <a:p>
            <a:pPr>
              <a:lnSpc>
                <a:spcPct val="90000"/>
              </a:lnSpc>
            </a:pPr>
            <a:r>
              <a:rPr lang="en-US" altLang="en-US"/>
              <a:t>They will lead us into the Aquarian experience if we will take the first steps in the direction of unity, cooperation, and fusion (RC 30)</a:t>
            </a:r>
          </a:p>
        </p:txBody>
      </p:sp>
    </p:spTree>
    <p:custDataLst>
      <p:tags r:id="rId1"/>
    </p:custDataLst>
  </p:cSld>
  <p:clrMapOvr>
    <a:masterClrMapping/>
  </p:clrMapOvr>
  <p:transition advTm="2221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additive="base">
                                        <p:cTn id="13" dur="500" fill="hold"/>
                                        <p:tgtEl>
                                          <p:spTgt spid="471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710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p:txBody>
          <a:bodyPr/>
          <a:lstStyle/>
          <a:p>
            <a:r>
              <a:rPr lang="en-US" altLang="en-US"/>
              <a:t>A Biblical Response</a:t>
            </a:r>
          </a:p>
        </p:txBody>
      </p:sp>
      <p:sp>
        <p:nvSpPr>
          <p:cNvPr id="53251" name="Rectangle 3"/>
          <p:cNvSpPr>
            <a:spLocks noGrp="1" noChangeArrowheads="1"/>
          </p:cNvSpPr>
          <p:nvPr>
            <p:ph type="subTitle" idx="1"/>
          </p:nvPr>
        </p:nvSpPr>
        <p:spPr>
          <a:xfrm>
            <a:off x="1600200" y="3124200"/>
            <a:ext cx="3538538" cy="1573213"/>
          </a:xfrm>
        </p:spPr>
        <p:txBody>
          <a:bodyPr/>
          <a:lstStyle/>
          <a:p>
            <a:r>
              <a:rPr lang="en-US" altLang="en-US"/>
              <a:t>… to the New Age Versions of Jesus</a:t>
            </a:r>
          </a:p>
        </p:txBody>
      </p:sp>
      <p:pic>
        <p:nvPicPr>
          <p:cNvPr id="53252" name="Picture 4" descr="bible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581400"/>
            <a:ext cx="3200400" cy="2844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805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p:cTn id="7" dur="500" fill="hold"/>
                                        <p:tgtEl>
                                          <p:spTgt spid="53250"/>
                                        </p:tgtEl>
                                        <p:attrNameLst>
                                          <p:attrName>ppt_w</p:attrName>
                                        </p:attrNameLst>
                                      </p:cBhvr>
                                      <p:tavLst>
                                        <p:tav tm="0">
                                          <p:val>
                                            <p:fltVal val="0"/>
                                          </p:val>
                                        </p:tav>
                                        <p:tav tm="100000">
                                          <p:val>
                                            <p:strVal val="#ppt_w"/>
                                          </p:val>
                                        </p:tav>
                                      </p:tavLst>
                                    </p:anim>
                                    <p:anim calcmode="lin" valueType="num">
                                      <p:cBhvr>
                                        <p:cTn id="8" dur="500" fill="hold"/>
                                        <p:tgtEl>
                                          <p:spTgt spid="5325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53252"/>
                                        </p:tgtEl>
                                        <p:attrNameLst>
                                          <p:attrName>style.visibility</p:attrName>
                                        </p:attrNameLst>
                                      </p:cBhvr>
                                      <p:to>
                                        <p:strVal val="visible"/>
                                      </p:to>
                                    </p:set>
                                    <p:animEffect transition="in" filter="checkerboard(across)">
                                      <p:cBhvr>
                                        <p:cTn id="13" dur="500"/>
                                        <p:tgtEl>
                                          <p:spTgt spid="5325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3251">
                                            <p:txEl>
                                              <p:pRg st="0" end="0"/>
                                            </p:txEl>
                                          </p:spTgt>
                                        </p:tgtEl>
                                        <p:attrNameLst>
                                          <p:attrName>style.visibility</p:attrName>
                                        </p:attrNameLst>
                                      </p:cBhvr>
                                      <p:to>
                                        <p:strVal val="visible"/>
                                      </p:to>
                                    </p:set>
                                    <p:anim calcmode="lin" valueType="num">
                                      <p:cBhvr additive="base">
                                        <p:cTn id="18" dur="500" fill="hold"/>
                                        <p:tgtEl>
                                          <p:spTgt spid="53251">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325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autoUpdateAnimBg="0"/>
      <p:bldP spid="5325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a:t>A Biblical Response</a:t>
            </a:r>
          </a:p>
        </p:txBody>
      </p:sp>
      <p:sp>
        <p:nvSpPr>
          <p:cNvPr id="54275" name="Rectangle 3"/>
          <p:cNvSpPr>
            <a:spLocks noGrp="1" noChangeArrowheads="1"/>
          </p:cNvSpPr>
          <p:nvPr>
            <p:ph type="body" idx="1"/>
          </p:nvPr>
        </p:nvSpPr>
        <p:spPr/>
        <p:txBody>
          <a:bodyPr/>
          <a:lstStyle/>
          <a:p>
            <a:r>
              <a:rPr lang="en-US" altLang="en-US"/>
              <a:t>Understand What</a:t>
            </a:r>
            <a:r>
              <a:rPr lang="en-US" altLang="en-US">
                <a:cs typeface="Times New Roman" pitchFamily="18" charset="0"/>
              </a:rPr>
              <a:t>'</a:t>
            </a:r>
            <a:r>
              <a:rPr lang="en-US" altLang="en-US"/>
              <a:t>s Happening:</a:t>
            </a:r>
          </a:p>
          <a:p>
            <a:pPr lvl="1"/>
            <a:r>
              <a:rPr lang="en-US" altLang="en-US"/>
              <a:t>Don’t be surprised …</a:t>
            </a:r>
          </a:p>
          <a:p>
            <a:pPr lvl="1"/>
            <a:r>
              <a:rPr lang="en-US" altLang="en-US"/>
              <a:t>… by False Prophets</a:t>
            </a:r>
          </a:p>
          <a:p>
            <a:pPr lvl="1"/>
            <a:r>
              <a:rPr lang="en-US" altLang="en-US"/>
              <a:t>… by Another Jesus</a:t>
            </a:r>
          </a:p>
          <a:p>
            <a:pPr lvl="1"/>
            <a:r>
              <a:rPr lang="en-US" altLang="en-US"/>
              <a:t>… by Another Gospel</a:t>
            </a:r>
          </a:p>
          <a:p>
            <a:r>
              <a:rPr lang="en-US" altLang="en-US"/>
              <a:t>Try to Help Others Attracted by the New Age Movement.</a:t>
            </a:r>
          </a:p>
        </p:txBody>
      </p:sp>
      <p:pic>
        <p:nvPicPr>
          <p:cNvPr id="54276" name="Picture 4" descr="faith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3048000"/>
            <a:ext cx="282257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329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checkerboard(across)">
                                      <p:cBhvr>
                                        <p:cTn id="7" dur="500"/>
                                        <p:tgtEl>
                                          <p:spTgt spid="542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4275">
                                            <p:txEl>
                                              <p:pRg st="0" end="0"/>
                                            </p:txEl>
                                          </p:spTgt>
                                        </p:tgtEl>
                                        <p:attrNameLst>
                                          <p:attrName>style.visibility</p:attrName>
                                        </p:attrNameLst>
                                      </p:cBhvr>
                                      <p:to>
                                        <p:strVal val="visible"/>
                                      </p:to>
                                    </p:set>
                                    <p:anim calcmode="lin" valueType="num">
                                      <p:cBhvr additive="base">
                                        <p:cTn id="12" dur="500" fill="hold"/>
                                        <p:tgtEl>
                                          <p:spTgt spid="5427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42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4275">
                                            <p:txEl>
                                              <p:pRg st="1" end="1"/>
                                            </p:txEl>
                                          </p:spTgt>
                                        </p:tgtEl>
                                        <p:attrNameLst>
                                          <p:attrName>style.visibility</p:attrName>
                                        </p:attrNameLst>
                                      </p:cBhvr>
                                      <p:to>
                                        <p:strVal val="visible"/>
                                      </p:to>
                                    </p:set>
                                    <p:anim calcmode="lin" valueType="num">
                                      <p:cBhvr additive="base">
                                        <p:cTn id="18" dur="500" fill="hold"/>
                                        <p:tgtEl>
                                          <p:spTgt spid="5427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42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4275">
                                            <p:txEl>
                                              <p:pRg st="2" end="2"/>
                                            </p:txEl>
                                          </p:spTgt>
                                        </p:tgtEl>
                                        <p:attrNameLst>
                                          <p:attrName>style.visibility</p:attrName>
                                        </p:attrNameLst>
                                      </p:cBhvr>
                                      <p:to>
                                        <p:strVal val="visible"/>
                                      </p:to>
                                    </p:set>
                                    <p:anim calcmode="lin" valueType="num">
                                      <p:cBhvr additive="base">
                                        <p:cTn id="24" dur="500" fill="hold"/>
                                        <p:tgtEl>
                                          <p:spTgt spid="5427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42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4275">
                                            <p:txEl>
                                              <p:pRg st="3" end="3"/>
                                            </p:txEl>
                                          </p:spTgt>
                                        </p:tgtEl>
                                        <p:attrNameLst>
                                          <p:attrName>style.visibility</p:attrName>
                                        </p:attrNameLst>
                                      </p:cBhvr>
                                      <p:to>
                                        <p:strVal val="visible"/>
                                      </p:to>
                                    </p:set>
                                    <p:anim calcmode="lin" valueType="num">
                                      <p:cBhvr additive="base">
                                        <p:cTn id="30" dur="500" fill="hold"/>
                                        <p:tgtEl>
                                          <p:spTgt spid="54275">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42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54275">
                                            <p:txEl>
                                              <p:pRg st="4" end="4"/>
                                            </p:txEl>
                                          </p:spTgt>
                                        </p:tgtEl>
                                        <p:attrNameLst>
                                          <p:attrName>style.visibility</p:attrName>
                                        </p:attrNameLst>
                                      </p:cBhvr>
                                      <p:to>
                                        <p:strVal val="visible"/>
                                      </p:to>
                                    </p:set>
                                    <p:anim calcmode="lin" valueType="num">
                                      <p:cBhvr additive="base">
                                        <p:cTn id="36" dur="500" fill="hold"/>
                                        <p:tgtEl>
                                          <p:spTgt spid="54275">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542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54275">
                                            <p:txEl>
                                              <p:pRg st="5" end="5"/>
                                            </p:txEl>
                                          </p:spTgt>
                                        </p:tgtEl>
                                        <p:attrNameLst>
                                          <p:attrName>style.visibility</p:attrName>
                                        </p:attrNameLst>
                                      </p:cBhvr>
                                      <p:to>
                                        <p:strVal val="visible"/>
                                      </p:to>
                                    </p:set>
                                    <p:anim calcmode="lin" valueType="num">
                                      <p:cBhvr additive="base">
                                        <p:cTn id="42" dur="500" fill="hold"/>
                                        <p:tgtEl>
                                          <p:spTgt spid="54275">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5427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The New Age Movement</a:t>
            </a:r>
          </a:p>
        </p:txBody>
      </p:sp>
      <p:sp>
        <p:nvSpPr>
          <p:cNvPr id="32771" name="Rectangle 3"/>
          <p:cNvSpPr>
            <a:spLocks noGrp="1" noChangeArrowheads="1"/>
          </p:cNvSpPr>
          <p:nvPr>
            <p:ph type="body" sz="half" idx="1"/>
          </p:nvPr>
        </p:nvSpPr>
        <p:spPr/>
        <p:txBody>
          <a:bodyPr/>
          <a:lstStyle/>
          <a:p>
            <a:pPr>
              <a:lnSpc>
                <a:spcPct val="90000"/>
              </a:lnSpc>
            </a:pPr>
            <a:r>
              <a:rPr lang="en-US" altLang="en-US" sz="2400"/>
              <a:t>Considerable prominence since 1960s</a:t>
            </a:r>
          </a:p>
          <a:p>
            <a:pPr>
              <a:lnSpc>
                <a:spcPct val="90000"/>
              </a:lnSpc>
            </a:pPr>
            <a:r>
              <a:rPr lang="en-US" altLang="en-US" sz="2400"/>
              <a:t>Much variety in groups, but most involve pantheism &amp; re-incarnation.</a:t>
            </a:r>
          </a:p>
          <a:p>
            <a:pPr>
              <a:lnSpc>
                <a:spcPct val="90000"/>
              </a:lnSpc>
            </a:pPr>
            <a:r>
              <a:rPr lang="en-US" altLang="en-US" sz="2400"/>
              <a:t>Forms designed for the West often use some Christian terminology.</a:t>
            </a:r>
          </a:p>
          <a:p>
            <a:pPr>
              <a:lnSpc>
                <a:spcPct val="90000"/>
              </a:lnSpc>
            </a:pPr>
            <a:r>
              <a:rPr lang="en-US" altLang="en-US" sz="2400"/>
              <a:t>Most have some place for Jesus, but not for the Bible</a:t>
            </a:r>
            <a:r>
              <a:rPr lang="en-US" altLang="en-US" sz="2400">
                <a:cs typeface="Times New Roman" pitchFamily="18" charset="0"/>
              </a:rPr>
              <a:t>'</a:t>
            </a:r>
            <a:r>
              <a:rPr lang="en-US" altLang="en-US" sz="2400"/>
              <a:t>s Jesus.</a:t>
            </a:r>
          </a:p>
        </p:txBody>
      </p:sp>
      <p:pic>
        <p:nvPicPr>
          <p:cNvPr id="32774" name="Picture 6" descr="NewAgeMovt"/>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334000" y="2362200"/>
            <a:ext cx="3109913" cy="3881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5647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2774"/>
                                        </p:tgtEl>
                                        <p:attrNameLst>
                                          <p:attrName>style.visibility</p:attrName>
                                        </p:attrNameLst>
                                      </p:cBhvr>
                                      <p:to>
                                        <p:strVal val="visible"/>
                                      </p:to>
                                    </p:set>
                                    <p:animEffect transition="in" filter="checkerboard(across)">
                                      <p:cBhvr>
                                        <p:cTn id="7" dur="500"/>
                                        <p:tgtEl>
                                          <p:spTgt spid="327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 calcmode="lin" valueType="num">
                                      <p:cBhvr additive="base">
                                        <p:cTn id="12" dur="500" fill="hold"/>
                                        <p:tgtEl>
                                          <p:spTgt spid="3277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27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2771">
                                            <p:txEl>
                                              <p:pRg st="1" end="1"/>
                                            </p:txEl>
                                          </p:spTgt>
                                        </p:tgtEl>
                                        <p:attrNameLst>
                                          <p:attrName>style.visibility</p:attrName>
                                        </p:attrNameLst>
                                      </p:cBhvr>
                                      <p:to>
                                        <p:strVal val="visible"/>
                                      </p:to>
                                    </p:set>
                                    <p:anim calcmode="lin" valueType="num">
                                      <p:cBhvr additive="base">
                                        <p:cTn id="18" dur="500" fill="hold"/>
                                        <p:tgtEl>
                                          <p:spTgt spid="3277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27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2771">
                                            <p:txEl>
                                              <p:pRg st="2" end="2"/>
                                            </p:txEl>
                                          </p:spTgt>
                                        </p:tgtEl>
                                        <p:attrNameLst>
                                          <p:attrName>style.visibility</p:attrName>
                                        </p:attrNameLst>
                                      </p:cBhvr>
                                      <p:to>
                                        <p:strVal val="visible"/>
                                      </p:to>
                                    </p:set>
                                    <p:anim calcmode="lin" valueType="num">
                                      <p:cBhvr additive="base">
                                        <p:cTn id="24" dur="500" fill="hold"/>
                                        <p:tgtEl>
                                          <p:spTgt spid="3277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27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2771">
                                            <p:txEl>
                                              <p:pRg st="3" end="3"/>
                                            </p:txEl>
                                          </p:spTgt>
                                        </p:tgtEl>
                                        <p:attrNameLst>
                                          <p:attrName>style.visibility</p:attrName>
                                        </p:attrNameLst>
                                      </p:cBhvr>
                                      <p:to>
                                        <p:strVal val="visible"/>
                                      </p:to>
                                    </p:set>
                                    <p:anim calcmode="lin" valueType="num">
                                      <p:cBhvr additive="base">
                                        <p:cTn id="30" dur="500" fill="hold"/>
                                        <p:tgtEl>
                                          <p:spTgt spid="32771">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277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a:t>False Prophets</a:t>
            </a:r>
          </a:p>
        </p:txBody>
      </p:sp>
      <p:sp>
        <p:nvSpPr>
          <p:cNvPr id="55299" name="Rectangle 3"/>
          <p:cNvSpPr>
            <a:spLocks noGrp="1" noChangeArrowheads="1"/>
          </p:cNvSpPr>
          <p:nvPr>
            <p:ph type="body" idx="1"/>
          </p:nvPr>
        </p:nvSpPr>
        <p:spPr/>
        <p:txBody>
          <a:bodyPr/>
          <a:lstStyle/>
          <a:p>
            <a:r>
              <a:rPr lang="en-US" altLang="en-US" sz="2800"/>
              <a:t>Beware of false prophets, who come to you in sheep’s clothing, but inwardly are ravenous wolves. – Matthew 7:15</a:t>
            </a:r>
          </a:p>
          <a:p>
            <a:r>
              <a:rPr lang="en-US" altLang="en-US" sz="2800"/>
              <a:t>And many false prophets will arise, and will mislead many. – Matthew 24:11</a:t>
            </a:r>
          </a:p>
          <a:p>
            <a:r>
              <a:rPr lang="en-US" altLang="en-US" sz="2800"/>
              <a:t>For false Christs and false prophets will arise and will show great signs and wonders, so as to mislead, if possible, even the elect. – Matthew 24:24</a:t>
            </a:r>
          </a:p>
        </p:txBody>
      </p:sp>
    </p:spTree>
    <p:custDataLst>
      <p:tags r:id="rId1"/>
    </p:custDataLst>
  </p:cSld>
  <p:clrMapOvr>
    <a:masterClrMapping/>
  </p:clrMapOvr>
  <p:transition advTm="5453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checkerboard(across)">
                                      <p:cBhvr>
                                        <p:cTn id="7" dur="500"/>
                                        <p:tgtEl>
                                          <p:spTgt spid="552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Effect transition="in" filter="checkerboard(across)">
                                      <p:cBhvr>
                                        <p:cTn id="12" dur="500"/>
                                        <p:tgtEl>
                                          <p:spTgt spid="552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5299">
                                            <p:txEl>
                                              <p:pRg st="2" end="2"/>
                                            </p:txEl>
                                          </p:spTgt>
                                        </p:tgtEl>
                                        <p:attrNameLst>
                                          <p:attrName>style.visibility</p:attrName>
                                        </p:attrNameLst>
                                      </p:cBhvr>
                                      <p:to>
                                        <p:strVal val="visible"/>
                                      </p:to>
                                    </p:set>
                                    <p:animEffect transition="in" filter="checkerboard(across)">
                                      <p:cBhvr>
                                        <p:cTn id="17" dur="500"/>
                                        <p:tgtEl>
                                          <p:spTgt spid="552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a:t>False Prophets</a:t>
            </a:r>
          </a:p>
        </p:txBody>
      </p:sp>
      <p:sp>
        <p:nvSpPr>
          <p:cNvPr id="56323" name="Rectangle 3"/>
          <p:cNvSpPr>
            <a:spLocks noGrp="1" noChangeArrowheads="1"/>
          </p:cNvSpPr>
          <p:nvPr>
            <p:ph type="body" idx="1"/>
          </p:nvPr>
        </p:nvSpPr>
        <p:spPr>
          <a:xfrm>
            <a:off x="809625" y="2214563"/>
            <a:ext cx="7572375" cy="3881437"/>
          </a:xfrm>
        </p:spPr>
        <p:txBody>
          <a:bodyPr/>
          <a:lstStyle/>
          <a:p>
            <a:pPr>
              <a:buFont typeface="Wingdings" pitchFamily="2" charset="2"/>
              <a:buNone/>
            </a:pPr>
            <a:r>
              <a:rPr lang="en-US" altLang="en-US"/>
              <a:t>	But false prophets also arose among the people, just as there will be false teachers among you, who will secretly introduce destructive heresies, even denying the Master who bought them, bringing swift destruction upon themselves. – 2 Peter 2:1</a:t>
            </a:r>
          </a:p>
        </p:txBody>
      </p:sp>
    </p:spTree>
    <p:custDataLst>
      <p:tags r:id="rId1"/>
    </p:custDataLst>
  </p:cSld>
  <p:clrMapOvr>
    <a:masterClrMapping/>
  </p:clrMapOvr>
  <p:transition advTm="329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checkerboard(across)">
                                      <p:cBhvr>
                                        <p:cTn id="7" dur="500"/>
                                        <p:tgtEl>
                                          <p:spTgt spid="563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a:t>False Prophets</a:t>
            </a:r>
          </a:p>
        </p:txBody>
      </p:sp>
      <p:sp>
        <p:nvSpPr>
          <p:cNvPr id="57347" name="Rectangle 3"/>
          <p:cNvSpPr>
            <a:spLocks noGrp="1" noChangeArrowheads="1"/>
          </p:cNvSpPr>
          <p:nvPr>
            <p:ph type="body" idx="1"/>
          </p:nvPr>
        </p:nvSpPr>
        <p:spPr>
          <a:xfrm>
            <a:off x="809625" y="2590800"/>
            <a:ext cx="7648575" cy="3505200"/>
          </a:xfrm>
        </p:spPr>
        <p:txBody>
          <a:bodyPr/>
          <a:lstStyle/>
          <a:p>
            <a:pPr>
              <a:buFont typeface="Wingdings" pitchFamily="2" charset="2"/>
              <a:buNone/>
            </a:pPr>
            <a:r>
              <a:rPr lang="en-US" altLang="en-US"/>
              <a:t>	Beloved, do not believe every spirit, but test the spirits to see whether they are from God; because many false prophets have gone out into the world. – 1 John 4:1</a:t>
            </a:r>
          </a:p>
        </p:txBody>
      </p:sp>
    </p:spTree>
    <p:custDataLst>
      <p:tags r:id="rId1"/>
    </p:custDataLst>
  </p:cSld>
  <p:clrMapOvr>
    <a:masterClrMapping/>
  </p:clrMapOvr>
  <p:transition advTm="1812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checkerboard(across)">
                                      <p:cBhvr>
                                        <p:cTn id="7" dur="500"/>
                                        <p:tgtEl>
                                          <p:spTgt spid="573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a:t>Understand What</a:t>
            </a:r>
            <a:r>
              <a:rPr lang="en-US" altLang="en-US">
                <a:cs typeface="Times New Roman" pitchFamily="18" charset="0"/>
              </a:rPr>
              <a:t>'</a:t>
            </a:r>
            <a:r>
              <a:rPr lang="en-US" altLang="en-US"/>
              <a:t>s Happening</a:t>
            </a:r>
          </a:p>
        </p:txBody>
      </p:sp>
      <p:sp>
        <p:nvSpPr>
          <p:cNvPr id="58371" name="Rectangle 3"/>
          <p:cNvSpPr>
            <a:spLocks noGrp="1" noChangeArrowheads="1"/>
          </p:cNvSpPr>
          <p:nvPr>
            <p:ph type="body" sz="half" idx="1"/>
          </p:nvPr>
        </p:nvSpPr>
        <p:spPr/>
        <p:txBody>
          <a:bodyPr/>
          <a:lstStyle/>
          <a:p>
            <a:pPr>
              <a:lnSpc>
                <a:spcPct val="90000"/>
              </a:lnSpc>
            </a:pPr>
            <a:r>
              <a:rPr lang="en-US" altLang="en-US" sz="2400"/>
              <a:t>Some of Creme</a:t>
            </a:r>
            <a:r>
              <a:rPr lang="en-US" altLang="en-US" sz="2400">
                <a:cs typeface="Times New Roman" pitchFamily="18" charset="0"/>
              </a:rPr>
              <a:t>'</a:t>
            </a:r>
            <a:r>
              <a:rPr lang="en-US" altLang="en-US" sz="2400"/>
              <a:t>s picture looks like what Bible-believing Christians might expect to be Satan’s program for the end of the age.</a:t>
            </a:r>
          </a:p>
          <a:p>
            <a:pPr>
              <a:lnSpc>
                <a:spcPct val="90000"/>
              </a:lnSpc>
            </a:pPr>
            <a:r>
              <a:rPr lang="en-US" altLang="en-US" sz="2400"/>
              <a:t>We can</a:t>
            </a:r>
            <a:r>
              <a:rPr lang="en-US" altLang="en-US" sz="2400">
                <a:cs typeface="Times New Roman" pitchFamily="18" charset="0"/>
              </a:rPr>
              <a:t>'</a:t>
            </a:r>
            <a:r>
              <a:rPr lang="en-US" altLang="en-US" sz="2400"/>
              <a:t>t tell how much of this really is Satan</a:t>
            </a:r>
            <a:r>
              <a:rPr lang="en-US" altLang="en-US" sz="2400">
                <a:cs typeface="Times New Roman" pitchFamily="18" charset="0"/>
              </a:rPr>
              <a:t>'</a:t>
            </a:r>
            <a:r>
              <a:rPr lang="en-US" altLang="en-US" sz="2400"/>
              <a:t>s program for the world, since he is a great liar, and (in any case) is not in control of history.</a:t>
            </a:r>
          </a:p>
        </p:txBody>
      </p:sp>
      <p:pic>
        <p:nvPicPr>
          <p:cNvPr id="58374" name="Picture 6" descr="satan"/>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978400" y="2214563"/>
            <a:ext cx="3673475" cy="3881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23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8374"/>
                                        </p:tgtEl>
                                        <p:attrNameLst>
                                          <p:attrName>style.visibility</p:attrName>
                                        </p:attrNameLst>
                                      </p:cBhvr>
                                      <p:to>
                                        <p:strVal val="visible"/>
                                      </p:to>
                                    </p:set>
                                    <p:animEffect transition="in" filter="checkerboard(across)">
                                      <p:cBhvr>
                                        <p:cTn id="7" dur="500"/>
                                        <p:tgtEl>
                                          <p:spTgt spid="583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8371">
                                            <p:txEl>
                                              <p:pRg st="0" end="0"/>
                                            </p:txEl>
                                          </p:spTgt>
                                        </p:tgtEl>
                                        <p:attrNameLst>
                                          <p:attrName>style.visibility</p:attrName>
                                        </p:attrNameLst>
                                      </p:cBhvr>
                                      <p:to>
                                        <p:strVal val="visible"/>
                                      </p:to>
                                    </p:set>
                                    <p:anim calcmode="lin" valueType="num">
                                      <p:cBhvr additive="base">
                                        <p:cTn id="12" dur="500" fill="hold"/>
                                        <p:tgtEl>
                                          <p:spTgt spid="5837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83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8371">
                                            <p:txEl>
                                              <p:pRg st="1" end="1"/>
                                            </p:txEl>
                                          </p:spTgt>
                                        </p:tgtEl>
                                        <p:attrNameLst>
                                          <p:attrName>style.visibility</p:attrName>
                                        </p:attrNameLst>
                                      </p:cBhvr>
                                      <p:to>
                                        <p:strVal val="visible"/>
                                      </p:to>
                                    </p:set>
                                    <p:anim calcmode="lin" valueType="num">
                                      <p:cBhvr additive="base">
                                        <p:cTn id="18" dur="500" fill="hold"/>
                                        <p:tgtEl>
                                          <p:spTgt spid="5837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837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a:t>Another Jesus</a:t>
            </a:r>
          </a:p>
        </p:txBody>
      </p:sp>
      <p:sp>
        <p:nvSpPr>
          <p:cNvPr id="59395" name="Rectangle 3"/>
          <p:cNvSpPr>
            <a:spLocks noGrp="1" noChangeArrowheads="1"/>
          </p:cNvSpPr>
          <p:nvPr>
            <p:ph type="body" idx="1"/>
          </p:nvPr>
        </p:nvSpPr>
        <p:spPr>
          <a:xfrm>
            <a:off x="809625" y="2514600"/>
            <a:ext cx="7648575" cy="3581400"/>
          </a:xfrm>
        </p:spPr>
        <p:txBody>
          <a:bodyPr/>
          <a:lstStyle/>
          <a:p>
            <a:pPr>
              <a:buFont typeface="Wingdings" pitchFamily="2" charset="2"/>
              <a:buNone/>
            </a:pPr>
            <a:r>
              <a:rPr lang="en-US" altLang="en-US"/>
              <a:t>	For if one comes and preaches another Jesus whom we have not preached, or you receive a different spirit which you have not received, or a different gospel which you have not accepted, you bear this beautifully! – 2 Corinthians 11:4</a:t>
            </a:r>
          </a:p>
        </p:txBody>
      </p:sp>
    </p:spTree>
    <p:custDataLst>
      <p:tags r:id="rId1"/>
    </p:custDataLst>
  </p:cSld>
  <p:clrMapOvr>
    <a:masterClrMapping/>
  </p:clrMapOvr>
  <p:transition advTm="3493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checkerboard(across)">
                                      <p:cBhvr>
                                        <p:cTn id="7" dur="500"/>
                                        <p:tgtEl>
                                          <p:spTgt spid="593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a:t>Another Gospel</a:t>
            </a:r>
          </a:p>
        </p:txBody>
      </p:sp>
      <p:sp>
        <p:nvSpPr>
          <p:cNvPr id="60419" name="Rectangle 3"/>
          <p:cNvSpPr>
            <a:spLocks noGrp="1" noChangeArrowheads="1"/>
          </p:cNvSpPr>
          <p:nvPr>
            <p:ph type="body" idx="1"/>
          </p:nvPr>
        </p:nvSpPr>
        <p:spPr/>
        <p:txBody>
          <a:bodyPr/>
          <a:lstStyle/>
          <a:p>
            <a:pPr>
              <a:buFont typeface="Wingdings" pitchFamily="2" charset="2"/>
              <a:buNone/>
            </a:pPr>
            <a:r>
              <a:rPr lang="en-US" altLang="en-US" sz="2800"/>
              <a:t>	I am amazed that you are so quickly deserting Him who called you by the grace of Christ, for a different gospel; which is not really another; only there are some who are disturbing you, and want to distort the gospel of Christ.  But even though we, or an angel from heaven, should preach to you a gospel contrary to that which we have preached to you, let him be accursed. – Galatians 1:6-8</a:t>
            </a:r>
          </a:p>
        </p:txBody>
      </p:sp>
    </p:spTree>
    <p:custDataLst>
      <p:tags r:id="rId1"/>
    </p:custDataLst>
  </p:cSld>
  <p:clrMapOvr>
    <a:masterClrMapping/>
  </p:clrMapOvr>
  <p:transition advTm="2658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checkerboard(across)">
                                      <p:cBhvr>
                                        <p:cTn id="7" dur="500"/>
                                        <p:tgtEl>
                                          <p:spTgt spid="604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a:t>Help Others Attracted </a:t>
            </a:r>
            <a:br>
              <a:rPr lang="en-US" altLang="en-US"/>
            </a:br>
            <a:r>
              <a:rPr lang="en-US" altLang="en-US"/>
              <a:t>by the New Age Movement</a:t>
            </a:r>
          </a:p>
        </p:txBody>
      </p:sp>
      <p:sp>
        <p:nvSpPr>
          <p:cNvPr id="61443" name="Rectangle 3"/>
          <p:cNvSpPr>
            <a:spLocks noGrp="1" noChangeArrowheads="1"/>
          </p:cNvSpPr>
          <p:nvPr>
            <p:ph type="body" sz="half" idx="1"/>
          </p:nvPr>
        </p:nvSpPr>
        <p:spPr/>
        <p:txBody>
          <a:bodyPr/>
          <a:lstStyle/>
          <a:p>
            <a:pPr>
              <a:lnSpc>
                <a:spcPct val="90000"/>
              </a:lnSpc>
            </a:pPr>
            <a:r>
              <a:rPr lang="en-US" altLang="en-US" sz="2400"/>
              <a:t>We &amp; they need to know what the Bible says about who Jesus is.</a:t>
            </a:r>
          </a:p>
          <a:p>
            <a:pPr>
              <a:lnSpc>
                <a:spcPct val="90000"/>
              </a:lnSpc>
            </a:pPr>
            <a:r>
              <a:rPr lang="en-US" altLang="en-US" sz="2400"/>
              <a:t>We &amp; they need to understand why only the real Jesus can save us.</a:t>
            </a:r>
          </a:p>
          <a:p>
            <a:pPr>
              <a:lnSpc>
                <a:spcPct val="90000"/>
              </a:lnSpc>
            </a:pPr>
            <a:r>
              <a:rPr lang="en-US" altLang="en-US" sz="2400"/>
              <a:t>We need to be able to share the reasons for our hope… the real evidence God has provided that Christianity is true.</a:t>
            </a:r>
          </a:p>
        </p:txBody>
      </p:sp>
      <p:pic>
        <p:nvPicPr>
          <p:cNvPr id="61446" name="Picture 6" descr="Christtriumph"/>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864100" y="2373313"/>
            <a:ext cx="3903663" cy="3562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44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1446"/>
                                        </p:tgtEl>
                                        <p:attrNameLst>
                                          <p:attrName>style.visibility</p:attrName>
                                        </p:attrNameLst>
                                      </p:cBhvr>
                                      <p:to>
                                        <p:strVal val="visible"/>
                                      </p:to>
                                    </p:set>
                                    <p:animEffect transition="in" filter="checkerboard(across)">
                                      <p:cBhvr>
                                        <p:cTn id="7" dur="500"/>
                                        <p:tgtEl>
                                          <p:spTgt spid="614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1443">
                                            <p:txEl>
                                              <p:pRg st="0" end="0"/>
                                            </p:txEl>
                                          </p:spTgt>
                                        </p:tgtEl>
                                        <p:attrNameLst>
                                          <p:attrName>style.visibility</p:attrName>
                                        </p:attrNameLst>
                                      </p:cBhvr>
                                      <p:to>
                                        <p:strVal val="visible"/>
                                      </p:to>
                                    </p:set>
                                    <p:anim calcmode="lin" valueType="num">
                                      <p:cBhvr additive="base">
                                        <p:cTn id="12" dur="500" fill="hold"/>
                                        <p:tgtEl>
                                          <p:spTgt spid="6144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14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1443">
                                            <p:txEl>
                                              <p:pRg st="1" end="1"/>
                                            </p:txEl>
                                          </p:spTgt>
                                        </p:tgtEl>
                                        <p:attrNameLst>
                                          <p:attrName>style.visibility</p:attrName>
                                        </p:attrNameLst>
                                      </p:cBhvr>
                                      <p:to>
                                        <p:strVal val="visible"/>
                                      </p:to>
                                    </p:set>
                                    <p:anim calcmode="lin" valueType="num">
                                      <p:cBhvr additive="base">
                                        <p:cTn id="18" dur="500" fill="hold"/>
                                        <p:tgtEl>
                                          <p:spTgt spid="6144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614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1443">
                                            <p:txEl>
                                              <p:pRg st="2" end="2"/>
                                            </p:txEl>
                                          </p:spTgt>
                                        </p:tgtEl>
                                        <p:attrNameLst>
                                          <p:attrName>style.visibility</p:attrName>
                                        </p:attrNameLst>
                                      </p:cBhvr>
                                      <p:to>
                                        <p:strVal val="visible"/>
                                      </p:to>
                                    </p:set>
                                    <p:anim calcmode="lin" valueType="num">
                                      <p:cBhvr additive="base">
                                        <p:cTn id="24" dur="500" fill="hold"/>
                                        <p:tgtEl>
                                          <p:spTgt spid="6144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6144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a:t>Who Jesus Is</a:t>
            </a:r>
          </a:p>
        </p:txBody>
      </p:sp>
      <p:sp>
        <p:nvSpPr>
          <p:cNvPr id="82947" name="Rectangle 3"/>
          <p:cNvSpPr>
            <a:spLocks noGrp="1" noChangeArrowheads="1"/>
          </p:cNvSpPr>
          <p:nvPr>
            <p:ph type="body" idx="1"/>
          </p:nvPr>
        </p:nvSpPr>
        <p:spPr>
          <a:xfrm>
            <a:off x="1524000" y="2743200"/>
            <a:ext cx="3381375" cy="3276600"/>
          </a:xfrm>
        </p:spPr>
        <p:txBody>
          <a:bodyPr/>
          <a:lstStyle/>
          <a:p>
            <a:r>
              <a:rPr lang="en-US" altLang="en-US"/>
              <a:t>John 1</a:t>
            </a:r>
          </a:p>
          <a:p>
            <a:r>
              <a:rPr lang="en-US" altLang="en-US"/>
              <a:t>Colossians 1</a:t>
            </a:r>
          </a:p>
          <a:p>
            <a:r>
              <a:rPr lang="en-US" altLang="en-US"/>
              <a:t>Hebrews 1</a:t>
            </a:r>
          </a:p>
        </p:txBody>
      </p:sp>
      <p:pic>
        <p:nvPicPr>
          <p:cNvPr id="82948" name="Picture 4" descr="Christtrium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590800"/>
            <a:ext cx="3365500"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1526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additive="base">
                                        <p:cTn id="7" dur="500" fill="hold"/>
                                        <p:tgtEl>
                                          <p:spTgt spid="829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29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947">
                                            <p:txEl>
                                              <p:pRg st="1" end="1"/>
                                            </p:txEl>
                                          </p:spTgt>
                                        </p:tgtEl>
                                        <p:attrNameLst>
                                          <p:attrName>style.visibility</p:attrName>
                                        </p:attrNameLst>
                                      </p:cBhvr>
                                      <p:to>
                                        <p:strVal val="visible"/>
                                      </p:to>
                                    </p:set>
                                    <p:anim calcmode="lin" valueType="num">
                                      <p:cBhvr additive="base">
                                        <p:cTn id="13" dur="500" fill="hold"/>
                                        <p:tgtEl>
                                          <p:spTgt spid="829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29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947">
                                            <p:txEl>
                                              <p:pRg st="2" end="2"/>
                                            </p:txEl>
                                          </p:spTgt>
                                        </p:tgtEl>
                                        <p:attrNameLst>
                                          <p:attrName>style.visibility</p:attrName>
                                        </p:attrNameLst>
                                      </p:cBhvr>
                                      <p:to>
                                        <p:strVal val="visible"/>
                                      </p:to>
                                    </p:set>
                                    <p:anim calcmode="lin" valueType="num">
                                      <p:cBhvr additive="base">
                                        <p:cTn id="19" dur="500" fill="hold"/>
                                        <p:tgtEl>
                                          <p:spTgt spid="829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294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a:t>Who Jesus Is</a:t>
            </a:r>
          </a:p>
        </p:txBody>
      </p:sp>
      <p:sp>
        <p:nvSpPr>
          <p:cNvPr id="62467" name="Rectangle 3"/>
          <p:cNvSpPr>
            <a:spLocks noGrp="1" noChangeArrowheads="1"/>
          </p:cNvSpPr>
          <p:nvPr>
            <p:ph type="body" idx="1"/>
          </p:nvPr>
        </p:nvSpPr>
        <p:spPr/>
        <p:txBody>
          <a:bodyPr/>
          <a:lstStyle/>
          <a:p>
            <a:r>
              <a:rPr lang="en-US" altLang="en-US" sz="2800"/>
              <a:t>In the beginning was the Word, and the Word was with God, and the Word was God.  He was in the beginning with God.  All things came into being by Him, and apart from Him nothing came into being that has come into being.  In Him was life, and the life was the light of men. – John 1:1-4</a:t>
            </a:r>
          </a:p>
          <a:p>
            <a:r>
              <a:rPr lang="en-US" altLang="en-US" sz="2800"/>
              <a:t>And the Word became flesh and made His dwelling among us. – John 1:14</a:t>
            </a:r>
          </a:p>
        </p:txBody>
      </p:sp>
    </p:spTree>
    <p:custDataLst>
      <p:tags r:id="rId1"/>
    </p:custDataLst>
  </p:cSld>
  <p:clrMapOvr>
    <a:masterClrMapping/>
  </p:clrMapOvr>
  <p:transition advTm="15208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checkerboard(across)">
                                      <p:cBhvr>
                                        <p:cTn id="7" dur="500"/>
                                        <p:tgtEl>
                                          <p:spTgt spid="624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Effect transition="in" filter="checkerboard(across)">
                                      <p:cBhvr>
                                        <p:cTn id="12" dur="500"/>
                                        <p:tgtEl>
                                          <p:spTgt spid="624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a:t>Who Jesus Is</a:t>
            </a:r>
          </a:p>
        </p:txBody>
      </p:sp>
      <p:sp>
        <p:nvSpPr>
          <p:cNvPr id="63491" name="Rectangle 3"/>
          <p:cNvSpPr>
            <a:spLocks noGrp="1" noChangeArrowheads="1"/>
          </p:cNvSpPr>
          <p:nvPr>
            <p:ph type="body" idx="1"/>
          </p:nvPr>
        </p:nvSpPr>
        <p:spPr/>
        <p:txBody>
          <a:bodyPr/>
          <a:lstStyle/>
          <a:p>
            <a:pPr>
              <a:lnSpc>
                <a:spcPct val="90000"/>
              </a:lnSpc>
            </a:pPr>
            <a:r>
              <a:rPr lang="en-US" altLang="en-US" sz="2800"/>
              <a:t>He is the image of the invisible God, the first-born of all creation.  For by Him all things were created, both in the heavens and on earth, visible and invisible … all things have been created by Him and for Him.  And He is before all things, and in Him all things hold together. – Colossians 1:15-17</a:t>
            </a:r>
          </a:p>
          <a:p>
            <a:pPr>
              <a:lnSpc>
                <a:spcPct val="90000"/>
              </a:lnSpc>
            </a:pPr>
            <a:r>
              <a:rPr lang="en-US" altLang="en-US" sz="2800"/>
              <a:t>God was pleased to have all His fulness dwell in Him, and through Him to reconcile to Himself all things … making peace through His blood, shed on the cross. – Colossians 1:19-20</a:t>
            </a:r>
          </a:p>
        </p:txBody>
      </p:sp>
    </p:spTree>
    <p:custDataLst>
      <p:tags r:id="rId1"/>
    </p:custDataLst>
  </p:cSld>
  <p:clrMapOvr>
    <a:masterClrMapping/>
  </p:clrMapOvr>
  <p:transition advTm="1340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checkerboard(across)">
                                      <p:cBhvr>
                                        <p:cTn id="7" dur="500"/>
                                        <p:tgtEl>
                                          <p:spTgt spid="634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3491">
                                            <p:txEl>
                                              <p:pRg st="1" end="1"/>
                                            </p:txEl>
                                          </p:spTgt>
                                        </p:tgtEl>
                                        <p:attrNameLst>
                                          <p:attrName>style.visibility</p:attrName>
                                        </p:attrNameLst>
                                      </p:cBhvr>
                                      <p:to>
                                        <p:strVal val="visible"/>
                                      </p:to>
                                    </p:set>
                                    <p:animEffect transition="in" filter="checkerboard(across)">
                                      <p:cBhvr>
                                        <p:cTn id="12" dur="500"/>
                                        <p:tgtEl>
                                          <p:spTgt spid="634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p:txBody>
          <a:bodyPr/>
          <a:lstStyle/>
          <a:p>
            <a:r>
              <a:rPr lang="en-US" altLang="en-US"/>
              <a:t>Jesus as Pictured </a:t>
            </a:r>
            <a:br>
              <a:rPr lang="en-US" altLang="en-US"/>
            </a:br>
            <a:r>
              <a:rPr lang="en-US" altLang="en-US"/>
              <a:t>by New Age Teachers</a:t>
            </a:r>
          </a:p>
        </p:txBody>
      </p:sp>
      <p:sp>
        <p:nvSpPr>
          <p:cNvPr id="33795" name="Rectangle 3"/>
          <p:cNvSpPr>
            <a:spLocks noGrp="1" noChangeArrowheads="1"/>
          </p:cNvSpPr>
          <p:nvPr>
            <p:ph type="subTitle" idx="1"/>
          </p:nvPr>
        </p:nvSpPr>
        <p:spPr>
          <a:xfrm>
            <a:off x="1295400" y="2743200"/>
            <a:ext cx="6662738" cy="2563813"/>
          </a:xfrm>
        </p:spPr>
        <p:txBody>
          <a:bodyPr/>
          <a:lstStyle/>
          <a:p>
            <a:r>
              <a:rPr lang="en-US" altLang="en-US"/>
              <a:t>Lots of variety</a:t>
            </a:r>
          </a:p>
          <a:p>
            <a:r>
              <a:rPr lang="en-US" altLang="en-US"/>
              <a:t>Here we give two examples:</a:t>
            </a:r>
          </a:p>
          <a:p>
            <a:r>
              <a:rPr lang="en-US" altLang="en-US"/>
              <a:t>Edgar Cayce</a:t>
            </a:r>
          </a:p>
          <a:p>
            <a:r>
              <a:rPr lang="en-US" altLang="en-US"/>
              <a:t>Benjamin Creme</a:t>
            </a:r>
          </a:p>
        </p:txBody>
      </p:sp>
    </p:spTree>
    <p:custDataLst>
      <p:tags r:id="rId1"/>
    </p:custDataLst>
  </p:cSld>
  <p:clrMapOvr>
    <a:masterClrMapping/>
  </p:clrMapOvr>
  <p:transition advTm="1297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795">
                                            <p:txEl>
                                              <p:pRg st="3" end="3"/>
                                            </p:txEl>
                                          </p:spTgt>
                                        </p:tgtEl>
                                        <p:attrNameLst>
                                          <p:attrName>style.visibility</p:attrName>
                                        </p:attrNameLst>
                                      </p:cBhvr>
                                      <p:to>
                                        <p:strVal val="visible"/>
                                      </p:to>
                                    </p:set>
                                    <p:anim calcmode="lin" valueType="num">
                                      <p:cBhvr additive="base">
                                        <p:cTn id="25" dur="5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7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a:t>Who Jesus Is</a:t>
            </a:r>
          </a:p>
        </p:txBody>
      </p:sp>
      <p:sp>
        <p:nvSpPr>
          <p:cNvPr id="64515" name="Rectangle 3"/>
          <p:cNvSpPr>
            <a:spLocks noGrp="1" noChangeArrowheads="1"/>
          </p:cNvSpPr>
          <p:nvPr>
            <p:ph type="body" idx="1"/>
          </p:nvPr>
        </p:nvSpPr>
        <p:spPr>
          <a:xfrm>
            <a:off x="838200" y="2362200"/>
            <a:ext cx="7958138" cy="3962400"/>
          </a:xfrm>
        </p:spPr>
        <p:txBody>
          <a:bodyPr/>
          <a:lstStyle/>
          <a:p>
            <a:pPr>
              <a:lnSpc>
                <a:spcPct val="90000"/>
              </a:lnSpc>
              <a:buFont typeface="Wingdings" pitchFamily="2" charset="2"/>
              <a:buNone/>
            </a:pPr>
            <a:r>
              <a:rPr lang="en-US" altLang="en-US" sz="2800"/>
              <a:t>	God, after He spoke long ago to the fathers in the prophets in many portions and in many ways, in these last days has spoken to us in His Son, whom He appointed heir of all things, through whom also He made the world.  He is the radiance of His glory and the exact representation of His nature, and upholds all things by the word of His power.  When He had made purification for sins, He sat down at the right hand of the Majesty on high. – Hebrews 1:1-3</a:t>
            </a:r>
          </a:p>
        </p:txBody>
      </p:sp>
    </p:spTree>
    <p:custDataLst>
      <p:tags r:id="rId1"/>
    </p:custDataLst>
  </p:cSld>
  <p:clrMapOvr>
    <a:masterClrMapping/>
  </p:clrMapOvr>
  <p:transition advTm="1062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checkerboard(across)">
                                      <p:cBhvr>
                                        <p:cTn id="7" dur="500"/>
                                        <p:tgtEl>
                                          <p:spTgt spid="645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a:t>Only the Real Jesus Can Save</a:t>
            </a:r>
          </a:p>
        </p:txBody>
      </p:sp>
      <p:sp>
        <p:nvSpPr>
          <p:cNvPr id="65539" name="Rectangle 3"/>
          <p:cNvSpPr>
            <a:spLocks noGrp="1" noChangeArrowheads="1"/>
          </p:cNvSpPr>
          <p:nvPr>
            <p:ph type="body" sz="half" idx="1"/>
          </p:nvPr>
        </p:nvSpPr>
        <p:spPr>
          <a:xfrm>
            <a:off x="990600" y="2514600"/>
            <a:ext cx="3228975" cy="3881438"/>
          </a:xfrm>
        </p:spPr>
        <p:txBody>
          <a:bodyPr/>
          <a:lstStyle/>
          <a:p>
            <a:r>
              <a:rPr lang="en-US" altLang="en-US" sz="2800"/>
              <a:t>Only Jesus was good enough.</a:t>
            </a:r>
          </a:p>
          <a:p>
            <a:r>
              <a:rPr lang="en-US" altLang="en-US" sz="2800"/>
              <a:t>Only Jesus can give us His righteousness and take upon Himself our sins.</a:t>
            </a:r>
          </a:p>
        </p:txBody>
      </p:sp>
      <p:pic>
        <p:nvPicPr>
          <p:cNvPr id="65542" name="Picture 6" descr="crucifiction"/>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864100" y="3016250"/>
            <a:ext cx="3903663" cy="2276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9522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5542"/>
                                        </p:tgtEl>
                                        <p:attrNameLst>
                                          <p:attrName>style.visibility</p:attrName>
                                        </p:attrNameLst>
                                      </p:cBhvr>
                                      <p:to>
                                        <p:strVal val="visible"/>
                                      </p:to>
                                    </p:set>
                                    <p:animEffect transition="in" filter="checkerboard(across)">
                                      <p:cBhvr>
                                        <p:cTn id="7" dur="500"/>
                                        <p:tgtEl>
                                          <p:spTgt spid="655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5539">
                                            <p:txEl>
                                              <p:pRg st="0" end="0"/>
                                            </p:txEl>
                                          </p:spTgt>
                                        </p:tgtEl>
                                        <p:attrNameLst>
                                          <p:attrName>style.visibility</p:attrName>
                                        </p:attrNameLst>
                                      </p:cBhvr>
                                      <p:to>
                                        <p:strVal val="visible"/>
                                      </p:to>
                                    </p:set>
                                    <p:anim calcmode="lin" valueType="num">
                                      <p:cBhvr additive="base">
                                        <p:cTn id="12" dur="500" fill="hold"/>
                                        <p:tgtEl>
                                          <p:spTgt spid="6553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55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5539">
                                            <p:txEl>
                                              <p:pRg st="1" end="1"/>
                                            </p:txEl>
                                          </p:spTgt>
                                        </p:tgtEl>
                                        <p:attrNameLst>
                                          <p:attrName>style.visibility</p:attrName>
                                        </p:attrNameLst>
                                      </p:cBhvr>
                                      <p:to>
                                        <p:strVal val="visible"/>
                                      </p:to>
                                    </p:set>
                                    <p:anim calcmode="lin" valueType="num">
                                      <p:cBhvr additive="base">
                                        <p:cTn id="18" dur="500" fill="hold"/>
                                        <p:tgtEl>
                                          <p:spTgt spid="6553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6553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a:t>Only Jesus was good enough</a:t>
            </a:r>
          </a:p>
        </p:txBody>
      </p:sp>
      <p:sp>
        <p:nvSpPr>
          <p:cNvPr id="66563" name="Rectangle 3"/>
          <p:cNvSpPr>
            <a:spLocks noGrp="1" noChangeArrowheads="1"/>
          </p:cNvSpPr>
          <p:nvPr>
            <p:ph type="body" idx="1"/>
          </p:nvPr>
        </p:nvSpPr>
        <p:spPr/>
        <p:txBody>
          <a:bodyPr/>
          <a:lstStyle/>
          <a:p>
            <a:pPr>
              <a:lnSpc>
                <a:spcPct val="90000"/>
              </a:lnSpc>
            </a:pPr>
            <a:r>
              <a:rPr lang="en-US" altLang="en-US"/>
              <a:t>For we do not have a high priest who cannot sympathize with our weaknesses, but One who has been tempted in all things as we have, yet without sin. – Hebrews 4:15</a:t>
            </a:r>
          </a:p>
          <a:p>
            <a:pPr>
              <a:lnSpc>
                <a:spcPct val="90000"/>
              </a:lnSpc>
            </a:pPr>
            <a:r>
              <a:rPr lang="en-US" altLang="en-US"/>
              <a:t>For it was fitting that we should have such a high priest – holy, innocent, undefiled, separated from sinners and exalted above the heavens. – Hebrews 7:26</a:t>
            </a:r>
          </a:p>
        </p:txBody>
      </p:sp>
    </p:spTree>
    <p:custDataLst>
      <p:tags r:id="rId1"/>
    </p:custDataLst>
  </p:cSld>
  <p:clrMapOvr>
    <a:masterClrMapping/>
  </p:clrMapOvr>
  <p:transition advTm="3111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additive="base">
                                        <p:cTn id="7" dur="500" fill="hold"/>
                                        <p:tgtEl>
                                          <p:spTgt spid="66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5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6563">
                                            <p:txEl>
                                              <p:pRg st="1" end="1"/>
                                            </p:txEl>
                                          </p:spTgt>
                                        </p:tgtEl>
                                        <p:attrNameLst>
                                          <p:attrName>style.visibility</p:attrName>
                                        </p:attrNameLst>
                                      </p:cBhvr>
                                      <p:to>
                                        <p:strVal val="visible"/>
                                      </p:to>
                                    </p:set>
                                    <p:anim calcmode="lin" valueType="num">
                                      <p:cBhvr additive="base">
                                        <p:cTn id="13" dur="500" fill="hold"/>
                                        <p:tgtEl>
                                          <p:spTgt spid="665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656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a:t>Only Jesus gives us righteousness and takes our sins</a:t>
            </a:r>
          </a:p>
        </p:txBody>
      </p:sp>
      <p:sp>
        <p:nvSpPr>
          <p:cNvPr id="67587" name="Rectangle 3"/>
          <p:cNvSpPr>
            <a:spLocks noGrp="1" noChangeArrowheads="1"/>
          </p:cNvSpPr>
          <p:nvPr>
            <p:ph type="body" idx="1"/>
          </p:nvPr>
        </p:nvSpPr>
        <p:spPr>
          <a:xfrm>
            <a:off x="809625" y="2214563"/>
            <a:ext cx="7724775" cy="3881437"/>
          </a:xfrm>
        </p:spPr>
        <p:txBody>
          <a:bodyPr/>
          <a:lstStyle/>
          <a:p>
            <a:pPr>
              <a:lnSpc>
                <a:spcPct val="90000"/>
              </a:lnSpc>
            </a:pPr>
            <a:r>
              <a:rPr lang="en-US" altLang="en-US"/>
              <a:t>He [God] made Him [Jesus] who knew no sin to be sin on our behalf, that we might become the righteousness of God in Him. – 2 Corinthians 5:21</a:t>
            </a:r>
          </a:p>
          <a:p>
            <a:pPr>
              <a:lnSpc>
                <a:spcPct val="90000"/>
              </a:lnSpc>
            </a:pPr>
            <a:r>
              <a:rPr lang="en-US" altLang="en-US"/>
              <a:t>And He Himself bore our sins in His body on the cross, that we might die to sin and live to righteousness; for by His wounds you were healed. – 1 Peter 2:24</a:t>
            </a:r>
          </a:p>
        </p:txBody>
      </p:sp>
    </p:spTree>
    <p:custDataLst>
      <p:tags r:id="rId1"/>
    </p:custDataLst>
  </p:cSld>
  <p:clrMapOvr>
    <a:masterClrMapping/>
  </p:clrMapOvr>
  <p:transition advTm="255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additive="base">
                                        <p:cTn id="7" dur="500" fill="hold"/>
                                        <p:tgtEl>
                                          <p:spTgt spid="675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75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7587">
                                            <p:txEl>
                                              <p:pRg st="1" end="1"/>
                                            </p:txEl>
                                          </p:spTgt>
                                        </p:tgtEl>
                                        <p:attrNameLst>
                                          <p:attrName>style.visibility</p:attrName>
                                        </p:attrNameLst>
                                      </p:cBhvr>
                                      <p:to>
                                        <p:strVal val="visible"/>
                                      </p:to>
                                    </p:set>
                                    <p:anim calcmode="lin" valueType="num">
                                      <p:cBhvr additive="base">
                                        <p:cTn id="13" dur="500" fill="hold"/>
                                        <p:tgtEl>
                                          <p:spTgt spid="675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758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a:t>Only Jesus gives us righteousness and takes our sins</a:t>
            </a:r>
          </a:p>
        </p:txBody>
      </p:sp>
      <p:sp>
        <p:nvSpPr>
          <p:cNvPr id="68611" name="Rectangle 3"/>
          <p:cNvSpPr>
            <a:spLocks noGrp="1" noChangeArrowheads="1"/>
          </p:cNvSpPr>
          <p:nvPr>
            <p:ph type="body" idx="1"/>
          </p:nvPr>
        </p:nvSpPr>
        <p:spPr>
          <a:xfrm>
            <a:off x="809625" y="2438400"/>
            <a:ext cx="7958138" cy="3657600"/>
          </a:xfrm>
        </p:spPr>
        <p:txBody>
          <a:bodyPr/>
          <a:lstStyle/>
          <a:p>
            <a:pPr>
              <a:lnSpc>
                <a:spcPct val="90000"/>
              </a:lnSpc>
              <a:buFont typeface="Wingdings" pitchFamily="2" charset="2"/>
              <a:buNone/>
            </a:pPr>
            <a:r>
              <a:rPr lang="en-US" altLang="en-US" sz="2800"/>
              <a:t>	But God, being rich in mercy, because of His great love with which He loved us, even when we were dead in our transgressions, made us alive together with Christ … in order that in the ages to come He might show the surpassing riches of His grace in kindness toward us in Christ Jesus.  For by grace you have been saved through faith; and that not of yourselves, it is the gift of God; not as a result of works, that no one should boast. – Ephesians 2:4-9</a:t>
            </a:r>
          </a:p>
        </p:txBody>
      </p:sp>
    </p:spTree>
    <p:custDataLst>
      <p:tags r:id="rId1"/>
    </p:custDataLst>
  </p:cSld>
  <p:clrMapOvr>
    <a:masterClrMapping/>
  </p:clrMapOvr>
  <p:transition advTm="306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checkerboard(across)">
                                      <p:cBhvr>
                                        <p:cTn id="7" dur="500"/>
                                        <p:tgtEl>
                                          <p:spTgt spid="686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a:t>Only Jesus gives us righteousness and takes our sins</a:t>
            </a:r>
          </a:p>
        </p:txBody>
      </p:sp>
      <p:sp>
        <p:nvSpPr>
          <p:cNvPr id="69635" name="Rectangle 3"/>
          <p:cNvSpPr>
            <a:spLocks noGrp="1" noChangeArrowheads="1"/>
          </p:cNvSpPr>
          <p:nvPr>
            <p:ph type="body" idx="1"/>
          </p:nvPr>
        </p:nvSpPr>
        <p:spPr/>
        <p:txBody>
          <a:bodyPr/>
          <a:lstStyle/>
          <a:p>
            <a:r>
              <a:rPr lang="en-US" altLang="en-US"/>
              <a:t>But God demonstrates His own love toward us, in that while we were yet sinners, Christ died for us. – Romans 5:8</a:t>
            </a:r>
          </a:p>
          <a:p>
            <a:r>
              <a:rPr lang="en-US" altLang="en-US"/>
              <a:t>… who died for us, that whether we are awake or asleep, we may live together with Him. – 1 Thessalonians 5:10</a:t>
            </a:r>
          </a:p>
        </p:txBody>
      </p:sp>
    </p:spTree>
    <p:custDataLst>
      <p:tags r:id="rId1"/>
    </p:custDataLst>
  </p:cSld>
  <p:clrMapOvr>
    <a:masterClrMapping/>
  </p:clrMapOvr>
  <p:transition advTm="1835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9635">
                                            <p:txEl>
                                              <p:pRg st="1" end="1"/>
                                            </p:txEl>
                                          </p:spTgt>
                                        </p:tgtEl>
                                        <p:attrNameLst>
                                          <p:attrName>style.visibility</p:attrName>
                                        </p:attrNameLst>
                                      </p:cBhvr>
                                      <p:to>
                                        <p:strVal val="visible"/>
                                      </p:to>
                                    </p:set>
                                    <p:anim calcmode="lin" valueType="num">
                                      <p:cBhvr additive="base">
                                        <p:cTn id="13" dur="500" fill="hold"/>
                                        <p:tgtEl>
                                          <p:spTgt spid="696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963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a:t>We need to be able to share </a:t>
            </a:r>
            <a:br>
              <a:rPr lang="en-US" altLang="en-US"/>
            </a:br>
            <a:r>
              <a:rPr lang="en-US" altLang="en-US"/>
              <a:t>the reason for our hope</a:t>
            </a:r>
          </a:p>
        </p:txBody>
      </p:sp>
      <p:sp>
        <p:nvSpPr>
          <p:cNvPr id="70659" name="Rectangle 3"/>
          <p:cNvSpPr>
            <a:spLocks noGrp="1" noChangeArrowheads="1"/>
          </p:cNvSpPr>
          <p:nvPr>
            <p:ph type="body" idx="1"/>
          </p:nvPr>
        </p:nvSpPr>
        <p:spPr>
          <a:xfrm>
            <a:off x="1295400" y="2667000"/>
            <a:ext cx="7191375" cy="3276600"/>
          </a:xfrm>
        </p:spPr>
        <p:txBody>
          <a:bodyPr/>
          <a:lstStyle/>
          <a:p>
            <a:pPr>
              <a:buFont typeface="Wingdings" pitchFamily="2" charset="2"/>
              <a:buNone/>
            </a:pPr>
            <a:r>
              <a:rPr lang="en-US" altLang="en-US"/>
              <a:t>	But sanctify Christ as Lord in your hearts, always being ready with a defense to everyone who asks you to give an account for the hope that is in you, yet with gentleness and reverence. – 1 Peter 3:15</a:t>
            </a:r>
          </a:p>
        </p:txBody>
      </p:sp>
    </p:spTree>
    <p:custDataLst>
      <p:tags r:id="rId1"/>
    </p:custDataLst>
  </p:cSld>
  <p:clrMapOvr>
    <a:masterClrMapping/>
  </p:clrMapOvr>
  <p:transition advTm="1741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checkerboard(across)">
                                      <p:cBhvr>
                                        <p:cTn id="7" dur="500"/>
                                        <p:tgtEl>
                                          <p:spTgt spid="706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a:t>We need to be able to share </a:t>
            </a:r>
            <a:br>
              <a:rPr lang="en-US" altLang="en-US"/>
            </a:br>
            <a:r>
              <a:rPr lang="en-US" altLang="en-US"/>
              <a:t>the reason for our hope</a:t>
            </a:r>
          </a:p>
        </p:txBody>
      </p:sp>
      <p:sp>
        <p:nvSpPr>
          <p:cNvPr id="71683" name="Rectangle 3"/>
          <p:cNvSpPr>
            <a:spLocks noGrp="1" noChangeArrowheads="1"/>
          </p:cNvSpPr>
          <p:nvPr>
            <p:ph type="body" idx="1"/>
          </p:nvPr>
        </p:nvSpPr>
        <p:spPr>
          <a:xfrm>
            <a:off x="809625" y="2214563"/>
            <a:ext cx="7958138" cy="4110037"/>
          </a:xfrm>
        </p:spPr>
        <p:txBody>
          <a:bodyPr/>
          <a:lstStyle/>
          <a:p>
            <a:pPr>
              <a:lnSpc>
                <a:spcPct val="90000"/>
              </a:lnSpc>
              <a:buFont typeface="Wingdings" pitchFamily="2" charset="2"/>
              <a:buNone/>
            </a:pPr>
            <a:r>
              <a:rPr lang="en-US" altLang="en-US"/>
              <a:t>Ask yourself:</a:t>
            </a:r>
          </a:p>
          <a:p>
            <a:pPr>
              <a:lnSpc>
                <a:spcPct val="90000"/>
              </a:lnSpc>
            </a:pPr>
            <a:r>
              <a:rPr lang="en-US" altLang="en-US"/>
              <a:t>What kind of evidence do these people have for their beliefs?</a:t>
            </a:r>
          </a:p>
          <a:p>
            <a:pPr>
              <a:lnSpc>
                <a:spcPct val="90000"/>
              </a:lnSpc>
            </a:pPr>
            <a:r>
              <a:rPr lang="en-US" altLang="en-US"/>
              <a:t>What kind of evidence do I have, and how can I share with them?</a:t>
            </a:r>
          </a:p>
          <a:p>
            <a:pPr lvl="1">
              <a:lnSpc>
                <a:spcPct val="90000"/>
              </a:lnSpc>
            </a:pPr>
            <a:r>
              <a:rPr lang="en-US" altLang="en-US"/>
              <a:t>Evidence of fulfilled prophecy about Jesus</a:t>
            </a:r>
          </a:p>
          <a:p>
            <a:pPr lvl="1">
              <a:lnSpc>
                <a:spcPct val="90000"/>
              </a:lnSpc>
            </a:pPr>
            <a:r>
              <a:rPr lang="en-US" altLang="en-US"/>
              <a:t>Evidence of the historicity of Jesus’ ministry</a:t>
            </a:r>
          </a:p>
          <a:p>
            <a:pPr lvl="1">
              <a:lnSpc>
                <a:spcPct val="90000"/>
              </a:lnSpc>
            </a:pPr>
            <a:r>
              <a:rPr lang="en-US" altLang="en-US"/>
              <a:t>Evidence of changed lives</a:t>
            </a:r>
          </a:p>
        </p:txBody>
      </p:sp>
    </p:spTree>
    <p:custDataLst>
      <p:tags r:id="rId1"/>
    </p:custDataLst>
  </p:cSld>
  <p:clrMapOvr>
    <a:masterClrMapping/>
  </p:clrMapOvr>
  <p:transition advTm="10483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additive="base">
                                        <p:cTn id="7" dur="500" fill="hold"/>
                                        <p:tgtEl>
                                          <p:spTgt spid="716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6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683">
                                            <p:txEl>
                                              <p:pRg st="1" end="1"/>
                                            </p:txEl>
                                          </p:spTgt>
                                        </p:tgtEl>
                                        <p:attrNameLst>
                                          <p:attrName>style.visibility</p:attrName>
                                        </p:attrNameLst>
                                      </p:cBhvr>
                                      <p:to>
                                        <p:strVal val="visible"/>
                                      </p:to>
                                    </p:set>
                                    <p:anim calcmode="lin" valueType="num">
                                      <p:cBhvr additive="base">
                                        <p:cTn id="13" dur="500" fill="hold"/>
                                        <p:tgtEl>
                                          <p:spTgt spid="716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6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683">
                                            <p:txEl>
                                              <p:pRg st="2" end="2"/>
                                            </p:txEl>
                                          </p:spTgt>
                                        </p:tgtEl>
                                        <p:attrNameLst>
                                          <p:attrName>style.visibility</p:attrName>
                                        </p:attrNameLst>
                                      </p:cBhvr>
                                      <p:to>
                                        <p:strVal val="visible"/>
                                      </p:to>
                                    </p:set>
                                    <p:anim calcmode="lin" valueType="num">
                                      <p:cBhvr additive="base">
                                        <p:cTn id="19" dur="500" fill="hold"/>
                                        <p:tgtEl>
                                          <p:spTgt spid="716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6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683">
                                            <p:txEl>
                                              <p:pRg st="3" end="3"/>
                                            </p:txEl>
                                          </p:spTgt>
                                        </p:tgtEl>
                                        <p:attrNameLst>
                                          <p:attrName>style.visibility</p:attrName>
                                        </p:attrNameLst>
                                      </p:cBhvr>
                                      <p:to>
                                        <p:strVal val="visible"/>
                                      </p:to>
                                    </p:set>
                                    <p:anim calcmode="lin" valueType="num">
                                      <p:cBhvr additive="base">
                                        <p:cTn id="25" dur="500" fill="hold"/>
                                        <p:tgtEl>
                                          <p:spTgt spid="716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6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683">
                                            <p:txEl>
                                              <p:pRg st="4" end="4"/>
                                            </p:txEl>
                                          </p:spTgt>
                                        </p:tgtEl>
                                        <p:attrNameLst>
                                          <p:attrName>style.visibility</p:attrName>
                                        </p:attrNameLst>
                                      </p:cBhvr>
                                      <p:to>
                                        <p:strVal val="visible"/>
                                      </p:to>
                                    </p:set>
                                    <p:anim calcmode="lin" valueType="num">
                                      <p:cBhvr additive="base">
                                        <p:cTn id="31" dur="500" fill="hold"/>
                                        <p:tgtEl>
                                          <p:spTgt spid="716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16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1683">
                                            <p:txEl>
                                              <p:pRg st="5" end="5"/>
                                            </p:txEl>
                                          </p:spTgt>
                                        </p:tgtEl>
                                        <p:attrNameLst>
                                          <p:attrName>style.visibility</p:attrName>
                                        </p:attrNameLst>
                                      </p:cBhvr>
                                      <p:to>
                                        <p:strVal val="visible"/>
                                      </p:to>
                                    </p:set>
                                    <p:anim calcmode="lin" valueType="num">
                                      <p:cBhvr additive="base">
                                        <p:cTn id="37" dur="500" fill="hold"/>
                                        <p:tgtEl>
                                          <p:spTgt spid="7168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168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bldLvl="3"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a:t>We need to warn ourselves &amp; others of the consequences</a:t>
            </a:r>
          </a:p>
        </p:txBody>
      </p:sp>
      <p:sp>
        <p:nvSpPr>
          <p:cNvPr id="72707" name="Rectangle 3"/>
          <p:cNvSpPr>
            <a:spLocks noGrp="1" noChangeArrowheads="1"/>
          </p:cNvSpPr>
          <p:nvPr>
            <p:ph type="body" idx="1"/>
          </p:nvPr>
        </p:nvSpPr>
        <p:spPr>
          <a:xfrm>
            <a:off x="838200" y="2590800"/>
            <a:ext cx="7958138" cy="3881438"/>
          </a:xfrm>
        </p:spPr>
        <p:txBody>
          <a:bodyPr/>
          <a:lstStyle/>
          <a:p>
            <a:pPr>
              <a:lnSpc>
                <a:spcPct val="90000"/>
              </a:lnSpc>
              <a:buFont typeface="Wingdings" pitchFamily="2" charset="2"/>
              <a:buNone/>
            </a:pPr>
            <a:r>
              <a:rPr lang="en-US" altLang="en-US" sz="2800"/>
              <a:t>	For if the word spoken through angels proved unalterable, and every transgression &amp; disobedience received a just recompense, how shall we escape if we neglect so great a salvation?  After it was at the first spoken through the Lord, it was confirmed to us by those who heard, God also bearing witness with them by signs &amp; wonders &amp; by various miracles &amp; by gifts of the Holy Spirit according to His own will. – Hebrews 2:2-4</a:t>
            </a:r>
          </a:p>
        </p:txBody>
      </p:sp>
    </p:spTree>
    <p:custDataLst>
      <p:tags r:id="rId1"/>
    </p:custDataLst>
  </p:cSld>
  <p:clrMapOvr>
    <a:masterClrMapping/>
  </p:clrMapOvr>
  <p:transition advTm="422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checkerboard(across)">
                                      <p:cBhvr>
                                        <p:cTn id="7" dur="500"/>
                                        <p:tgtEl>
                                          <p:spTgt spid="727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p:txBody>
          <a:bodyPr/>
          <a:lstStyle/>
          <a:p>
            <a:r>
              <a:rPr lang="en-US" altLang="en-US"/>
              <a:t>The End</a:t>
            </a:r>
          </a:p>
        </p:txBody>
      </p:sp>
      <p:sp>
        <p:nvSpPr>
          <p:cNvPr id="73731" name="Rectangle 3"/>
          <p:cNvSpPr>
            <a:spLocks noGrp="1" noChangeArrowheads="1"/>
          </p:cNvSpPr>
          <p:nvPr>
            <p:ph type="subTitle" idx="1"/>
          </p:nvPr>
        </p:nvSpPr>
        <p:spPr/>
        <p:txBody>
          <a:bodyPr/>
          <a:lstStyle/>
          <a:p>
            <a:r>
              <a:rPr lang="en-US" altLang="en-US"/>
              <a:t>… of this talk.</a:t>
            </a:r>
          </a:p>
          <a:p>
            <a:r>
              <a:rPr lang="en-US" altLang="en-US"/>
              <a:t>The problem will continue</a:t>
            </a:r>
          </a:p>
          <a:p>
            <a:r>
              <a:rPr lang="en-US" altLang="en-US"/>
              <a:t>till the second coming!</a:t>
            </a:r>
          </a:p>
        </p:txBody>
      </p:sp>
    </p:spTree>
    <p:custDataLst>
      <p:tags r:id="rId1"/>
    </p:custDataLst>
  </p:cSld>
  <p:clrMapOvr>
    <a:masterClrMapping/>
  </p:clrMapOvr>
  <p:transition advTm="5512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3730"/>
                                        </p:tgtEl>
                                        <p:attrNameLst>
                                          <p:attrName>style.visibility</p:attrName>
                                        </p:attrNameLst>
                                      </p:cBhvr>
                                      <p:to>
                                        <p:strVal val="visible"/>
                                      </p:to>
                                    </p:set>
                                    <p:anim calcmode="lin" valueType="num">
                                      <p:cBhvr>
                                        <p:cTn id="7" dur="500" fill="hold"/>
                                        <p:tgtEl>
                                          <p:spTgt spid="73730"/>
                                        </p:tgtEl>
                                        <p:attrNameLst>
                                          <p:attrName>ppt_w</p:attrName>
                                        </p:attrNameLst>
                                      </p:cBhvr>
                                      <p:tavLst>
                                        <p:tav tm="0">
                                          <p:val>
                                            <p:fltVal val="0"/>
                                          </p:val>
                                        </p:tav>
                                        <p:tav tm="100000">
                                          <p:val>
                                            <p:strVal val="#ppt_w"/>
                                          </p:val>
                                        </p:tav>
                                      </p:tavLst>
                                    </p:anim>
                                    <p:anim calcmode="lin" valueType="num">
                                      <p:cBhvr>
                                        <p:cTn id="8" dur="500" fill="hold"/>
                                        <p:tgtEl>
                                          <p:spTgt spid="7373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3731">
                                            <p:txEl>
                                              <p:pRg st="0" end="0"/>
                                            </p:txEl>
                                          </p:spTgt>
                                        </p:tgtEl>
                                        <p:attrNameLst>
                                          <p:attrName>style.visibility</p:attrName>
                                        </p:attrNameLst>
                                      </p:cBhvr>
                                      <p:to>
                                        <p:strVal val="visible"/>
                                      </p:to>
                                    </p:set>
                                    <p:anim calcmode="lin" valueType="num">
                                      <p:cBhvr additive="base">
                                        <p:cTn id="13" dur="500" fill="hold"/>
                                        <p:tgtEl>
                                          <p:spTgt spid="7373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37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3731">
                                            <p:txEl>
                                              <p:pRg st="1" end="1"/>
                                            </p:txEl>
                                          </p:spTgt>
                                        </p:tgtEl>
                                        <p:attrNameLst>
                                          <p:attrName>style.visibility</p:attrName>
                                        </p:attrNameLst>
                                      </p:cBhvr>
                                      <p:to>
                                        <p:strVal val="visible"/>
                                      </p:to>
                                    </p:set>
                                    <p:anim calcmode="lin" valueType="num">
                                      <p:cBhvr additive="base">
                                        <p:cTn id="19" dur="500" fill="hold"/>
                                        <p:tgtEl>
                                          <p:spTgt spid="7373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37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3731">
                                            <p:txEl>
                                              <p:pRg st="2" end="2"/>
                                            </p:txEl>
                                          </p:spTgt>
                                        </p:tgtEl>
                                        <p:attrNameLst>
                                          <p:attrName>style.visibility</p:attrName>
                                        </p:attrNameLst>
                                      </p:cBhvr>
                                      <p:to>
                                        <p:strVal val="visible"/>
                                      </p:to>
                                    </p:set>
                                    <p:anim calcmode="lin" valueType="num">
                                      <p:cBhvr additive="base">
                                        <p:cTn id="25" dur="500" fill="hold"/>
                                        <p:tgtEl>
                                          <p:spTgt spid="7373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37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autoUpdateAnimBg="0"/>
      <p:bldP spid="7373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p:txBody>
          <a:bodyPr/>
          <a:lstStyle/>
          <a:p>
            <a:r>
              <a:rPr lang="en-US" altLang="en-US"/>
              <a:t>Jesus according to Edgar Cayce</a:t>
            </a:r>
          </a:p>
        </p:txBody>
      </p:sp>
      <p:sp>
        <p:nvSpPr>
          <p:cNvPr id="35843" name="Rectangle 3"/>
          <p:cNvSpPr>
            <a:spLocks noGrp="1" noChangeArrowheads="1"/>
          </p:cNvSpPr>
          <p:nvPr>
            <p:ph type="subTitle" idx="1"/>
          </p:nvPr>
        </p:nvSpPr>
        <p:spPr>
          <a:xfrm>
            <a:off x="2362200" y="3200400"/>
            <a:ext cx="5867400" cy="2182813"/>
          </a:xfrm>
        </p:spPr>
        <p:txBody>
          <a:bodyPr/>
          <a:lstStyle/>
          <a:p>
            <a:pPr algn="l"/>
            <a:r>
              <a:rPr lang="en-US" altLang="en-US" sz="2400"/>
              <a:t>References from </a:t>
            </a:r>
          </a:p>
          <a:p>
            <a:pPr algn="l"/>
            <a:r>
              <a:rPr lang="en-US" altLang="en-US" sz="2400"/>
              <a:t>Jeffrey Furst, ed.,</a:t>
            </a:r>
          </a:p>
          <a:p>
            <a:pPr algn="l"/>
            <a:r>
              <a:rPr lang="en-US" altLang="en-US" sz="2400" i="1"/>
              <a:t>Edgar Cayce</a:t>
            </a:r>
            <a:r>
              <a:rPr lang="en-US" altLang="en-US" sz="2400" i="1">
                <a:cs typeface="Times New Roman" pitchFamily="18" charset="0"/>
              </a:rPr>
              <a:t>'</a:t>
            </a:r>
            <a:r>
              <a:rPr lang="en-US" altLang="en-US" sz="2400" i="1"/>
              <a:t>s Story</a:t>
            </a:r>
          </a:p>
          <a:p>
            <a:pPr algn="l"/>
            <a:r>
              <a:rPr lang="en-US" altLang="en-US" sz="2400" i="1"/>
              <a:t>of Jesus</a:t>
            </a:r>
            <a:r>
              <a:rPr lang="en-US" altLang="en-US" sz="2400"/>
              <a:t> (1969)</a:t>
            </a:r>
            <a:endParaRPr lang="en-US" altLang="en-US" sz="2400" i="1"/>
          </a:p>
        </p:txBody>
      </p:sp>
      <p:pic>
        <p:nvPicPr>
          <p:cNvPr id="35844" name="Picture 4" descr="EdgarCay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590800"/>
            <a:ext cx="2590800" cy="32893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93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500" fill="hold"/>
                                        <p:tgtEl>
                                          <p:spTgt spid="35842"/>
                                        </p:tgtEl>
                                        <p:attrNameLst>
                                          <p:attrName>ppt_w</p:attrName>
                                        </p:attrNameLst>
                                      </p:cBhvr>
                                      <p:tavLst>
                                        <p:tav tm="0">
                                          <p:val>
                                            <p:fltVal val="0"/>
                                          </p:val>
                                        </p:tav>
                                        <p:tav tm="100000">
                                          <p:val>
                                            <p:strVal val="#ppt_w"/>
                                          </p:val>
                                        </p:tav>
                                      </p:tavLst>
                                    </p:anim>
                                    <p:anim calcmode="lin" valueType="num">
                                      <p:cBhvr>
                                        <p:cTn id="8" dur="500" fill="hold"/>
                                        <p:tgtEl>
                                          <p:spTgt spid="3584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35844"/>
                                        </p:tgtEl>
                                        <p:attrNameLst>
                                          <p:attrName>style.visibility</p:attrName>
                                        </p:attrNameLst>
                                      </p:cBhvr>
                                      <p:to>
                                        <p:strVal val="visible"/>
                                      </p:to>
                                    </p:set>
                                    <p:animEffect transition="in" filter="checkerboard(across)">
                                      <p:cBhvr>
                                        <p:cTn id="13" dur="500"/>
                                        <p:tgtEl>
                                          <p:spTgt spid="3584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5843">
                                            <p:txEl>
                                              <p:pRg st="0" end="0"/>
                                            </p:txEl>
                                          </p:spTgt>
                                        </p:tgtEl>
                                        <p:attrNameLst>
                                          <p:attrName>style.visibility</p:attrName>
                                        </p:attrNameLst>
                                      </p:cBhvr>
                                      <p:to>
                                        <p:strVal val="visible"/>
                                      </p:to>
                                    </p:set>
                                    <p:anim calcmode="lin" valueType="num">
                                      <p:cBhvr additive="base">
                                        <p:cTn id="18" dur="500" fill="hold"/>
                                        <p:tgtEl>
                                          <p:spTgt spid="35843">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5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5843">
                                            <p:txEl>
                                              <p:pRg st="1" end="1"/>
                                            </p:txEl>
                                          </p:spTgt>
                                        </p:tgtEl>
                                        <p:attrNameLst>
                                          <p:attrName>style.visibility</p:attrName>
                                        </p:attrNameLst>
                                      </p:cBhvr>
                                      <p:to>
                                        <p:strVal val="visible"/>
                                      </p:to>
                                    </p:set>
                                    <p:anim calcmode="lin" valueType="num">
                                      <p:cBhvr additive="base">
                                        <p:cTn id="24" dur="500" fill="hold"/>
                                        <p:tgtEl>
                                          <p:spTgt spid="35843">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58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5843">
                                            <p:txEl>
                                              <p:pRg st="2" end="2"/>
                                            </p:txEl>
                                          </p:spTgt>
                                        </p:tgtEl>
                                        <p:attrNameLst>
                                          <p:attrName>style.visibility</p:attrName>
                                        </p:attrNameLst>
                                      </p:cBhvr>
                                      <p:to>
                                        <p:strVal val="visible"/>
                                      </p:to>
                                    </p:set>
                                    <p:anim calcmode="lin" valueType="num">
                                      <p:cBhvr additive="base">
                                        <p:cTn id="30" dur="500" fill="hold"/>
                                        <p:tgtEl>
                                          <p:spTgt spid="35843">
                                            <p:txEl>
                                              <p:pRg st="2" end="2"/>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58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5843">
                                            <p:txEl>
                                              <p:pRg st="3" end="3"/>
                                            </p:txEl>
                                          </p:spTgt>
                                        </p:tgtEl>
                                        <p:attrNameLst>
                                          <p:attrName>style.visibility</p:attrName>
                                        </p:attrNameLst>
                                      </p:cBhvr>
                                      <p:to>
                                        <p:strVal val="visible"/>
                                      </p:to>
                                    </p:set>
                                    <p:anim calcmode="lin" valueType="num">
                                      <p:cBhvr additive="base">
                                        <p:cTn id="36" dur="500" fill="hold"/>
                                        <p:tgtEl>
                                          <p:spTgt spid="35843">
                                            <p:txEl>
                                              <p:pRg st="3" end="3"/>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584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P spid="3584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t>Who is Edgar Cayce?</a:t>
            </a:r>
          </a:p>
        </p:txBody>
      </p:sp>
      <p:sp>
        <p:nvSpPr>
          <p:cNvPr id="51203" name="Rectangle 3"/>
          <p:cNvSpPr>
            <a:spLocks noGrp="1" noChangeArrowheads="1"/>
          </p:cNvSpPr>
          <p:nvPr>
            <p:ph type="body" sz="half" idx="1"/>
          </p:nvPr>
        </p:nvSpPr>
        <p:spPr/>
        <p:txBody>
          <a:bodyPr/>
          <a:lstStyle/>
          <a:p>
            <a:pPr>
              <a:lnSpc>
                <a:spcPct val="90000"/>
              </a:lnSpc>
            </a:pPr>
            <a:r>
              <a:rPr lang="en-US" altLang="en-US" sz="2400"/>
              <a:t>Called the </a:t>
            </a:r>
            <a:r>
              <a:rPr lang="en-US" altLang="en-US" sz="2400">
                <a:cs typeface="Times New Roman" pitchFamily="18" charset="0"/>
              </a:rPr>
              <a:t>"</a:t>
            </a:r>
            <a:r>
              <a:rPr lang="en-US" altLang="en-US" sz="2400"/>
              <a:t>sleeping prophet,</a:t>
            </a:r>
            <a:r>
              <a:rPr lang="en-US" altLang="en-US" sz="2400">
                <a:cs typeface="Times New Roman" pitchFamily="18" charset="0"/>
              </a:rPr>
              <a:t>"</a:t>
            </a:r>
            <a:r>
              <a:rPr lang="en-US" altLang="en-US" sz="2400"/>
              <a:t> he began to go into trances in which he would give revelations and answer questions.</a:t>
            </a:r>
          </a:p>
          <a:p>
            <a:pPr>
              <a:lnSpc>
                <a:spcPct val="90000"/>
              </a:lnSpc>
            </a:pPr>
            <a:r>
              <a:rPr lang="en-US" altLang="en-US" sz="2400"/>
              <a:t>Claimed he did not recall what he had said when he awoke.</a:t>
            </a:r>
          </a:p>
          <a:p>
            <a:pPr>
              <a:lnSpc>
                <a:spcPct val="90000"/>
              </a:lnSpc>
            </a:pPr>
            <a:r>
              <a:rPr lang="en-US" altLang="en-US" sz="2400"/>
              <a:t>Moved from orthodox Christianity to a form of New Age occultism.</a:t>
            </a:r>
          </a:p>
        </p:txBody>
      </p:sp>
      <p:pic>
        <p:nvPicPr>
          <p:cNvPr id="51206" name="Picture 6" descr="EdgarCayce3"/>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486400" y="2438400"/>
            <a:ext cx="3008313" cy="3881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07" name="Picture 7" descr="SternonCay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514600"/>
            <a:ext cx="2008188" cy="33194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4144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1206"/>
                                        </p:tgtEl>
                                        <p:attrNameLst>
                                          <p:attrName>style.visibility</p:attrName>
                                        </p:attrNameLst>
                                      </p:cBhvr>
                                      <p:to>
                                        <p:strVal val="visible"/>
                                      </p:to>
                                    </p:set>
                                    <p:animEffect transition="in" filter="checkerboard(across)">
                                      <p:cBhvr>
                                        <p:cTn id="7" dur="500"/>
                                        <p:tgtEl>
                                          <p:spTgt spid="512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1203">
                                            <p:txEl>
                                              <p:pRg st="0" end="0"/>
                                            </p:txEl>
                                          </p:spTgt>
                                        </p:tgtEl>
                                        <p:attrNameLst>
                                          <p:attrName>style.visibility</p:attrName>
                                        </p:attrNameLst>
                                      </p:cBhvr>
                                      <p:to>
                                        <p:strVal val="visible"/>
                                      </p:to>
                                    </p:set>
                                    <p:anim calcmode="lin" valueType="num">
                                      <p:cBhvr additive="base">
                                        <p:cTn id="12" dur="500" fill="hold"/>
                                        <p:tgtEl>
                                          <p:spTgt spid="5120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1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1203">
                                            <p:txEl>
                                              <p:pRg st="1" end="1"/>
                                            </p:txEl>
                                          </p:spTgt>
                                        </p:tgtEl>
                                        <p:attrNameLst>
                                          <p:attrName>style.visibility</p:attrName>
                                        </p:attrNameLst>
                                      </p:cBhvr>
                                      <p:to>
                                        <p:strVal val="visible"/>
                                      </p:to>
                                    </p:set>
                                    <p:anim calcmode="lin" valueType="num">
                                      <p:cBhvr additive="base">
                                        <p:cTn id="18" dur="500" fill="hold"/>
                                        <p:tgtEl>
                                          <p:spTgt spid="5120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12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1203">
                                            <p:txEl>
                                              <p:pRg st="2" end="2"/>
                                            </p:txEl>
                                          </p:spTgt>
                                        </p:tgtEl>
                                        <p:attrNameLst>
                                          <p:attrName>style.visibility</p:attrName>
                                        </p:attrNameLst>
                                      </p:cBhvr>
                                      <p:to>
                                        <p:strVal val="visible"/>
                                      </p:to>
                                    </p:set>
                                    <p:anim calcmode="lin" valueType="num">
                                      <p:cBhvr additive="base">
                                        <p:cTn id="24" dur="500" fill="hold"/>
                                        <p:tgtEl>
                                          <p:spTgt spid="5120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12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5" fill="hold" nodeType="clickEffect">
                                  <p:stCondLst>
                                    <p:cond delay="0"/>
                                  </p:stCondLst>
                                  <p:childTnLst>
                                    <p:set>
                                      <p:cBhvr>
                                        <p:cTn id="29" dur="1" fill="hold">
                                          <p:stCondLst>
                                            <p:cond delay="0"/>
                                          </p:stCondLst>
                                        </p:cTn>
                                        <p:tgtEl>
                                          <p:spTgt spid="51207"/>
                                        </p:tgtEl>
                                        <p:attrNameLst>
                                          <p:attrName>style.visibility</p:attrName>
                                        </p:attrNameLst>
                                      </p:cBhvr>
                                      <p:to>
                                        <p:strVal val="visible"/>
                                      </p:to>
                                    </p:set>
                                    <p:animEffect transition="in" filter="checkerboard(down)">
                                      <p:cBhvr>
                                        <p:cTn id="30" dur="500"/>
                                        <p:tgtEl>
                                          <p:spTgt spid="51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p:txBody>
          <a:bodyPr/>
          <a:lstStyle/>
          <a:p>
            <a:r>
              <a:rPr lang="en-US" altLang="en-US"/>
              <a:t>Edgar Cayce</a:t>
            </a:r>
            <a:r>
              <a:rPr lang="en-US" altLang="en-US">
                <a:cs typeface="Times New Roman" pitchFamily="18" charset="0"/>
              </a:rPr>
              <a:t>'</a:t>
            </a:r>
            <a:r>
              <a:rPr lang="en-US" altLang="en-US"/>
              <a:t>s Jesus</a:t>
            </a:r>
          </a:p>
        </p:txBody>
      </p:sp>
      <p:sp>
        <p:nvSpPr>
          <p:cNvPr id="34819" name="Rectangle 1027"/>
          <p:cNvSpPr>
            <a:spLocks noGrp="1" noChangeArrowheads="1"/>
          </p:cNvSpPr>
          <p:nvPr>
            <p:ph type="body" sz="half" idx="1"/>
          </p:nvPr>
        </p:nvSpPr>
        <p:spPr>
          <a:xfrm>
            <a:off x="809625" y="2214563"/>
            <a:ext cx="3902075" cy="4262437"/>
          </a:xfrm>
        </p:spPr>
        <p:txBody>
          <a:bodyPr/>
          <a:lstStyle/>
          <a:p>
            <a:pPr>
              <a:lnSpc>
                <a:spcPct val="90000"/>
              </a:lnSpc>
            </a:pPr>
            <a:r>
              <a:rPr lang="en-US" altLang="en-US" sz="2400"/>
              <a:t>Jesus </a:t>
            </a:r>
            <a:r>
              <a:rPr lang="en-US" altLang="en-US" sz="2400">
                <a:solidFill>
                  <a:schemeClr val="folHlink"/>
                </a:solidFill>
              </a:rPr>
              <a:t>became</a:t>
            </a:r>
            <a:r>
              <a:rPr lang="en-US" altLang="en-US" sz="2400"/>
              <a:t> the Christ (16, 42) …</a:t>
            </a:r>
          </a:p>
          <a:p>
            <a:pPr lvl="1">
              <a:lnSpc>
                <a:spcPct val="90000"/>
              </a:lnSpc>
            </a:pPr>
            <a:r>
              <a:rPr lang="en-US" altLang="en-US" sz="2400"/>
              <a:t>…thru acceptance of God</a:t>
            </a:r>
            <a:r>
              <a:rPr lang="en-US" altLang="en-US" sz="2400">
                <a:cs typeface="Times New Roman" pitchFamily="18" charset="0"/>
              </a:rPr>
              <a:t>'</a:t>
            </a:r>
            <a:r>
              <a:rPr lang="en-US" altLang="en-US" sz="2400"/>
              <a:t>s will</a:t>
            </a:r>
          </a:p>
          <a:p>
            <a:pPr>
              <a:lnSpc>
                <a:spcPct val="90000"/>
              </a:lnSpc>
            </a:pPr>
            <a:r>
              <a:rPr lang="en-US" altLang="en-US" sz="2400"/>
              <a:t>Jesus exemplifies the universal Christ-consciousness (16, 42).</a:t>
            </a:r>
          </a:p>
          <a:p>
            <a:pPr>
              <a:lnSpc>
                <a:spcPct val="90000"/>
              </a:lnSpc>
            </a:pPr>
            <a:r>
              <a:rPr lang="en-US" altLang="en-US" sz="2400"/>
              <a:t>Jesus became aware he would be Savior of the world when he </a:t>
            </a:r>
            <a:r>
              <a:rPr lang="en-US" altLang="en-US" sz="2400">
                <a:solidFill>
                  <a:schemeClr val="folHlink"/>
                </a:solidFill>
              </a:rPr>
              <a:t>fell in Eden</a:t>
            </a:r>
            <a:r>
              <a:rPr lang="en-US" altLang="en-US" sz="2400"/>
              <a:t> (23).</a:t>
            </a:r>
          </a:p>
        </p:txBody>
      </p:sp>
      <p:pic>
        <p:nvPicPr>
          <p:cNvPr id="34822" name="Picture 1030" descr="NewAgeJesus3"/>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213350" y="2214563"/>
            <a:ext cx="3205163" cy="3881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4203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4822"/>
                                        </p:tgtEl>
                                        <p:attrNameLst>
                                          <p:attrName>style.visibility</p:attrName>
                                        </p:attrNameLst>
                                      </p:cBhvr>
                                      <p:to>
                                        <p:strVal val="visible"/>
                                      </p:to>
                                    </p:set>
                                    <p:animEffect transition="in" filter="checkerboard(across)">
                                      <p:cBhvr>
                                        <p:cTn id="7" dur="500"/>
                                        <p:tgtEl>
                                          <p:spTgt spid="348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4819">
                                            <p:txEl>
                                              <p:pRg st="0" end="0"/>
                                            </p:txEl>
                                          </p:spTgt>
                                        </p:tgtEl>
                                        <p:attrNameLst>
                                          <p:attrName>style.visibility</p:attrName>
                                        </p:attrNameLst>
                                      </p:cBhvr>
                                      <p:to>
                                        <p:strVal val="visible"/>
                                      </p:to>
                                    </p:set>
                                    <p:anim calcmode="lin" valueType="num">
                                      <p:cBhvr additive="base">
                                        <p:cTn id="12" dur="500" fill="hold"/>
                                        <p:tgtEl>
                                          <p:spTgt spid="3481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4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4819">
                                            <p:txEl>
                                              <p:pRg st="1" end="1"/>
                                            </p:txEl>
                                          </p:spTgt>
                                        </p:tgtEl>
                                        <p:attrNameLst>
                                          <p:attrName>style.visibility</p:attrName>
                                        </p:attrNameLst>
                                      </p:cBhvr>
                                      <p:to>
                                        <p:strVal val="visible"/>
                                      </p:to>
                                    </p:set>
                                    <p:anim calcmode="lin" valueType="num">
                                      <p:cBhvr additive="base">
                                        <p:cTn id="18" dur="500" fill="hold"/>
                                        <p:tgtEl>
                                          <p:spTgt spid="3481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48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4819">
                                            <p:txEl>
                                              <p:pRg st="2" end="2"/>
                                            </p:txEl>
                                          </p:spTgt>
                                        </p:tgtEl>
                                        <p:attrNameLst>
                                          <p:attrName>style.visibility</p:attrName>
                                        </p:attrNameLst>
                                      </p:cBhvr>
                                      <p:to>
                                        <p:strVal val="visible"/>
                                      </p:to>
                                    </p:set>
                                    <p:anim calcmode="lin" valueType="num">
                                      <p:cBhvr additive="base">
                                        <p:cTn id="24" dur="500" fill="hold"/>
                                        <p:tgtEl>
                                          <p:spTgt spid="3481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48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4819">
                                            <p:txEl>
                                              <p:pRg st="3" end="3"/>
                                            </p:txEl>
                                          </p:spTgt>
                                        </p:tgtEl>
                                        <p:attrNameLst>
                                          <p:attrName>style.visibility</p:attrName>
                                        </p:attrNameLst>
                                      </p:cBhvr>
                                      <p:to>
                                        <p:strVal val="visible"/>
                                      </p:to>
                                    </p:set>
                                    <p:anim calcmode="lin" valueType="num">
                                      <p:cBhvr additive="base">
                                        <p:cTn id="30" dur="500" fill="hold"/>
                                        <p:tgtEl>
                                          <p:spTgt spid="34819">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481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Jesus</a:t>
            </a:r>
            <a:r>
              <a:rPr lang="en-US" altLang="en-US">
                <a:cs typeface="Times New Roman" pitchFamily="18" charset="0"/>
              </a:rPr>
              <a:t>'</a:t>
            </a:r>
            <a:r>
              <a:rPr lang="en-US" altLang="en-US"/>
              <a:t> Previous Incarnations</a:t>
            </a:r>
          </a:p>
        </p:txBody>
      </p:sp>
      <p:sp>
        <p:nvSpPr>
          <p:cNvPr id="36867" name="Rectangle 3"/>
          <p:cNvSpPr>
            <a:spLocks noGrp="1" noChangeArrowheads="1"/>
          </p:cNvSpPr>
          <p:nvPr>
            <p:ph type="body" idx="1"/>
          </p:nvPr>
        </p:nvSpPr>
        <p:spPr>
          <a:xfrm>
            <a:off x="838200" y="2514600"/>
            <a:ext cx="7958138" cy="3881438"/>
          </a:xfrm>
        </p:spPr>
        <p:txBody>
          <a:bodyPr/>
          <a:lstStyle/>
          <a:p>
            <a:pPr>
              <a:lnSpc>
                <a:spcPct val="90000"/>
              </a:lnSpc>
            </a:pPr>
            <a:r>
              <a:rPr lang="en-US" altLang="en-US" sz="2800"/>
              <a:t>Amilius of Atlantus</a:t>
            </a:r>
          </a:p>
          <a:p>
            <a:pPr>
              <a:lnSpc>
                <a:spcPct val="90000"/>
              </a:lnSpc>
            </a:pPr>
            <a:r>
              <a:rPr lang="en-US" altLang="en-US" sz="2800"/>
              <a:t>Adam</a:t>
            </a:r>
          </a:p>
          <a:p>
            <a:pPr>
              <a:lnSpc>
                <a:spcPct val="90000"/>
              </a:lnSpc>
            </a:pPr>
            <a:r>
              <a:rPr lang="en-US" altLang="en-US" sz="2800"/>
              <a:t>Enoch</a:t>
            </a:r>
          </a:p>
          <a:p>
            <a:pPr>
              <a:lnSpc>
                <a:spcPct val="90000"/>
              </a:lnSpc>
            </a:pPr>
            <a:r>
              <a:rPr lang="en-US" altLang="en-US" sz="2800"/>
              <a:t>Melchizedek</a:t>
            </a:r>
          </a:p>
          <a:p>
            <a:pPr>
              <a:lnSpc>
                <a:spcPct val="90000"/>
              </a:lnSpc>
            </a:pPr>
            <a:r>
              <a:rPr lang="en-US" altLang="en-US" sz="2800"/>
              <a:t>Joseph</a:t>
            </a:r>
          </a:p>
          <a:p>
            <a:pPr>
              <a:lnSpc>
                <a:spcPct val="90000"/>
              </a:lnSpc>
            </a:pPr>
            <a:r>
              <a:rPr lang="en-US" altLang="en-US" sz="2800"/>
              <a:t>Joshua</a:t>
            </a:r>
          </a:p>
          <a:p>
            <a:pPr>
              <a:lnSpc>
                <a:spcPct val="90000"/>
              </a:lnSpc>
            </a:pPr>
            <a:r>
              <a:rPr lang="en-US" altLang="en-US" sz="2800"/>
              <a:t>Zend (father of Zoroaster)</a:t>
            </a:r>
          </a:p>
          <a:p>
            <a:pPr>
              <a:lnSpc>
                <a:spcPct val="90000"/>
              </a:lnSpc>
            </a:pPr>
            <a:r>
              <a:rPr lang="en-US" altLang="en-US" sz="2800"/>
              <a:t>And others (23, 28, 37).</a:t>
            </a:r>
          </a:p>
        </p:txBody>
      </p:sp>
      <p:pic>
        <p:nvPicPr>
          <p:cNvPr id="36868" name="Picture 4" descr="Reincarnatio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438400"/>
            <a:ext cx="2960688" cy="40354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3077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checkerboard(across)">
                                      <p:cBhvr>
                                        <p:cTn id="7" dur="500"/>
                                        <p:tgtEl>
                                          <p:spTgt spid="368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 calcmode="lin" valueType="num">
                                      <p:cBhvr additive="base">
                                        <p:cTn id="12" dur="500" fill="hold"/>
                                        <p:tgtEl>
                                          <p:spTgt spid="3686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6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6867">
                                            <p:txEl>
                                              <p:pRg st="1" end="1"/>
                                            </p:txEl>
                                          </p:spTgt>
                                        </p:tgtEl>
                                        <p:attrNameLst>
                                          <p:attrName>style.visibility</p:attrName>
                                        </p:attrNameLst>
                                      </p:cBhvr>
                                      <p:to>
                                        <p:strVal val="visible"/>
                                      </p:to>
                                    </p:set>
                                    <p:anim calcmode="lin" valueType="num">
                                      <p:cBhvr additive="base">
                                        <p:cTn id="18" dur="500" fill="hold"/>
                                        <p:tgtEl>
                                          <p:spTgt spid="3686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68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6867">
                                            <p:txEl>
                                              <p:pRg st="2" end="2"/>
                                            </p:txEl>
                                          </p:spTgt>
                                        </p:tgtEl>
                                        <p:attrNameLst>
                                          <p:attrName>style.visibility</p:attrName>
                                        </p:attrNameLst>
                                      </p:cBhvr>
                                      <p:to>
                                        <p:strVal val="visible"/>
                                      </p:to>
                                    </p:set>
                                    <p:anim calcmode="lin" valueType="num">
                                      <p:cBhvr additive="base">
                                        <p:cTn id="24" dur="500" fill="hold"/>
                                        <p:tgtEl>
                                          <p:spTgt spid="3686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68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6867">
                                            <p:txEl>
                                              <p:pRg st="3" end="3"/>
                                            </p:txEl>
                                          </p:spTgt>
                                        </p:tgtEl>
                                        <p:attrNameLst>
                                          <p:attrName>style.visibility</p:attrName>
                                        </p:attrNameLst>
                                      </p:cBhvr>
                                      <p:to>
                                        <p:strVal val="visible"/>
                                      </p:to>
                                    </p:set>
                                    <p:anim calcmode="lin" valueType="num">
                                      <p:cBhvr additive="base">
                                        <p:cTn id="30" dur="500" fill="hold"/>
                                        <p:tgtEl>
                                          <p:spTgt spid="36867">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68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6867">
                                            <p:txEl>
                                              <p:pRg st="4" end="4"/>
                                            </p:txEl>
                                          </p:spTgt>
                                        </p:tgtEl>
                                        <p:attrNameLst>
                                          <p:attrName>style.visibility</p:attrName>
                                        </p:attrNameLst>
                                      </p:cBhvr>
                                      <p:to>
                                        <p:strVal val="visible"/>
                                      </p:to>
                                    </p:set>
                                    <p:anim calcmode="lin" valueType="num">
                                      <p:cBhvr additive="base">
                                        <p:cTn id="36" dur="500" fill="hold"/>
                                        <p:tgtEl>
                                          <p:spTgt spid="36867">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68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36867">
                                            <p:txEl>
                                              <p:pRg st="5" end="5"/>
                                            </p:txEl>
                                          </p:spTgt>
                                        </p:tgtEl>
                                        <p:attrNameLst>
                                          <p:attrName>style.visibility</p:attrName>
                                        </p:attrNameLst>
                                      </p:cBhvr>
                                      <p:to>
                                        <p:strVal val="visible"/>
                                      </p:to>
                                    </p:set>
                                    <p:anim calcmode="lin" valueType="num">
                                      <p:cBhvr additive="base">
                                        <p:cTn id="42" dur="500" fill="hold"/>
                                        <p:tgtEl>
                                          <p:spTgt spid="36867">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686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36867">
                                            <p:txEl>
                                              <p:pRg st="6" end="6"/>
                                            </p:txEl>
                                          </p:spTgt>
                                        </p:tgtEl>
                                        <p:attrNameLst>
                                          <p:attrName>style.visibility</p:attrName>
                                        </p:attrNameLst>
                                      </p:cBhvr>
                                      <p:to>
                                        <p:strVal val="visible"/>
                                      </p:to>
                                    </p:set>
                                    <p:anim calcmode="lin" valueType="num">
                                      <p:cBhvr additive="base">
                                        <p:cTn id="48" dur="500" fill="hold"/>
                                        <p:tgtEl>
                                          <p:spTgt spid="36867">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3686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36867">
                                            <p:txEl>
                                              <p:pRg st="7" end="7"/>
                                            </p:txEl>
                                          </p:spTgt>
                                        </p:tgtEl>
                                        <p:attrNameLst>
                                          <p:attrName>style.visibility</p:attrName>
                                        </p:attrNameLst>
                                      </p:cBhvr>
                                      <p:to>
                                        <p:strVal val="visible"/>
                                      </p:to>
                                    </p:set>
                                    <p:anim calcmode="lin" valueType="num">
                                      <p:cBhvr additive="base">
                                        <p:cTn id="54" dur="500" fill="hold"/>
                                        <p:tgtEl>
                                          <p:spTgt spid="36867">
                                            <p:txEl>
                                              <p:pRg st="7" end="7"/>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686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Jesus</a:t>
            </a:r>
            <a:r>
              <a:rPr lang="en-US" altLang="en-US">
                <a:cs typeface="Times New Roman" pitchFamily="18" charset="0"/>
              </a:rPr>
              <a:t>'</a:t>
            </a:r>
            <a:r>
              <a:rPr lang="en-US" altLang="en-US"/>
              <a:t> Previous Incarnations</a:t>
            </a:r>
          </a:p>
        </p:txBody>
      </p:sp>
      <p:sp>
        <p:nvSpPr>
          <p:cNvPr id="37891" name="Rectangle 3"/>
          <p:cNvSpPr>
            <a:spLocks noGrp="1" noChangeArrowheads="1"/>
          </p:cNvSpPr>
          <p:nvPr>
            <p:ph type="body" idx="1"/>
          </p:nvPr>
        </p:nvSpPr>
        <p:spPr/>
        <p:txBody>
          <a:bodyPr/>
          <a:lstStyle/>
          <a:p>
            <a:r>
              <a:rPr lang="en-US" altLang="en-US"/>
              <a:t>Jesus sinned in at least some of these incarnations (23).</a:t>
            </a:r>
          </a:p>
          <a:p>
            <a:r>
              <a:rPr lang="en-US" altLang="en-US"/>
              <a:t>His mother, Mary, did not sin in her incarnation as his mother (27-28).</a:t>
            </a:r>
          </a:p>
          <a:p>
            <a:r>
              <a:rPr lang="en-US" altLang="en-US"/>
              <a:t>She had no human father either!</a:t>
            </a:r>
          </a:p>
          <a:p>
            <a:r>
              <a:rPr lang="en-US" altLang="en-US"/>
              <a:t>In a previous incarnation, she was Eve, the twin-soul of Jesus.</a:t>
            </a:r>
          </a:p>
        </p:txBody>
      </p:sp>
    </p:spTree>
    <p:custDataLst>
      <p:tags r:id="rId1"/>
    </p:custDataLst>
  </p:cSld>
  <p:clrMapOvr>
    <a:masterClrMapping/>
  </p:clrMapOvr>
  <p:transition advTm="2774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891">
                                            <p:txEl>
                                              <p:pRg st="3" end="3"/>
                                            </p:txEl>
                                          </p:spTgt>
                                        </p:tgtEl>
                                        <p:attrNameLst>
                                          <p:attrName>style.visibility</p:attrName>
                                        </p:attrNameLst>
                                      </p:cBhvr>
                                      <p:to>
                                        <p:strVal val="visible"/>
                                      </p:to>
                                    </p:set>
                                    <p:anim calcmode="lin" valueType="num">
                                      <p:cBhvr additive="base">
                                        <p:cTn id="25" dur="500" fill="hold"/>
                                        <p:tgtEl>
                                          <p:spTgt spid="378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89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Edgar Cayce</a:t>
            </a:r>
            <a:r>
              <a:rPr lang="en-US" altLang="en-US">
                <a:cs typeface="Times New Roman" pitchFamily="18" charset="0"/>
              </a:rPr>
              <a:t>'</a:t>
            </a:r>
            <a:r>
              <a:rPr lang="en-US" altLang="en-US"/>
              <a:t>s Gospel</a:t>
            </a:r>
          </a:p>
        </p:txBody>
      </p:sp>
      <p:sp>
        <p:nvSpPr>
          <p:cNvPr id="38915" name="Rectangle 3"/>
          <p:cNvSpPr>
            <a:spLocks noGrp="1" noChangeArrowheads="1"/>
          </p:cNvSpPr>
          <p:nvPr>
            <p:ph type="body" idx="1"/>
          </p:nvPr>
        </p:nvSpPr>
        <p:spPr/>
        <p:txBody>
          <a:bodyPr/>
          <a:lstStyle/>
          <a:p>
            <a:pPr>
              <a:lnSpc>
                <a:spcPct val="90000"/>
              </a:lnSpc>
            </a:pPr>
            <a:r>
              <a:rPr lang="en-US" altLang="en-US" sz="2800"/>
              <a:t>Pre-Adamic spirits became inmeshed in creation (having projected themselves into rocks, trees, etc.) and then forgot who they were (34).</a:t>
            </a:r>
          </a:p>
          <a:p>
            <a:pPr lvl="1">
              <a:lnSpc>
                <a:spcPct val="90000"/>
              </a:lnSpc>
            </a:pPr>
            <a:r>
              <a:rPr lang="en-US" altLang="en-US" sz="2400"/>
              <a:t>A similar scheme in Ron Hubbard</a:t>
            </a:r>
            <a:r>
              <a:rPr lang="en-US" altLang="en-US" sz="2400">
                <a:cs typeface="Times New Roman" pitchFamily="18" charset="0"/>
              </a:rPr>
              <a:t>'</a:t>
            </a:r>
            <a:r>
              <a:rPr lang="en-US" altLang="en-US" sz="2400"/>
              <a:t>s Scientology</a:t>
            </a:r>
          </a:p>
          <a:p>
            <a:pPr>
              <a:lnSpc>
                <a:spcPct val="90000"/>
              </a:lnSpc>
            </a:pPr>
            <a:r>
              <a:rPr lang="en-US" altLang="en-US" sz="2800"/>
              <a:t>Sons of God set about to rescue these spirits by forming bodies of flesh &amp; blood which became channels (thru evolution in successive reincarnations) for eventual release from material being (35).</a:t>
            </a:r>
          </a:p>
        </p:txBody>
      </p:sp>
    </p:spTree>
    <p:custDataLst>
      <p:tags r:id="rId1"/>
    </p:custDataLst>
  </p:cSld>
  <p:clrMapOvr>
    <a:masterClrMapping/>
  </p:clrMapOvr>
  <p:transition advTm="4613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checkerboard(across)">
                                      <p:cBhvr>
                                        <p:cTn id="7" dur="500"/>
                                        <p:tgtEl>
                                          <p:spTgt spid="389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checkerboard(across)">
                                      <p:cBhvr>
                                        <p:cTn id="12" dur="500"/>
                                        <p:tgtEl>
                                          <p:spTgt spid="389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checkerboard(across)">
                                      <p:cBhvr>
                                        <p:cTn id="17" dur="500"/>
                                        <p:tgtEl>
                                          <p:spTgt spid="3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bldLvl="2"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3.9|0.9|1.6"/>
</p:tagLst>
</file>

<file path=ppt/tags/tag10.xml><?xml version="1.0" encoding="utf-8"?>
<p:tagLst xmlns:a="http://schemas.openxmlformats.org/drawingml/2006/main" xmlns:r="http://schemas.openxmlformats.org/officeDocument/2006/relationships" xmlns:p="http://schemas.openxmlformats.org/presentationml/2006/main">
  <p:tag name="TIMING" val="|0.3|11.5|5.8"/>
</p:tagLst>
</file>

<file path=ppt/tags/tag11.xml><?xml version="1.0" encoding="utf-8"?>
<p:tagLst xmlns:a="http://schemas.openxmlformats.org/drawingml/2006/main" xmlns:r="http://schemas.openxmlformats.org/officeDocument/2006/relationships" xmlns:p="http://schemas.openxmlformats.org/presentationml/2006/main">
  <p:tag name="TIMING" val="|1.7|12|4.3|0.9|1.1|0.9|1.9|7.5"/>
</p:tagLst>
</file>

<file path=ppt/tags/tag12.xml><?xml version="1.0" encoding="utf-8"?>
<p:tagLst xmlns:a="http://schemas.openxmlformats.org/drawingml/2006/main" xmlns:r="http://schemas.openxmlformats.org/officeDocument/2006/relationships" xmlns:p="http://schemas.openxmlformats.org/presentationml/2006/main">
  <p:tag name="TIMING" val="|0.3|0.9|13.8"/>
</p:tagLst>
</file>

<file path=ppt/tags/tag13.xml><?xml version="1.0" encoding="utf-8"?>
<p:tagLst xmlns:a="http://schemas.openxmlformats.org/drawingml/2006/main" xmlns:r="http://schemas.openxmlformats.org/officeDocument/2006/relationships" xmlns:p="http://schemas.openxmlformats.org/presentationml/2006/main">
  <p:tag name="TIMING" val="|0.4|0.8|11.5|10"/>
</p:tagLst>
</file>

<file path=ppt/tags/tag14.xml><?xml version="1.0" encoding="utf-8"?>
<p:tagLst xmlns:a="http://schemas.openxmlformats.org/drawingml/2006/main" xmlns:r="http://schemas.openxmlformats.org/officeDocument/2006/relationships" xmlns:p="http://schemas.openxmlformats.org/presentationml/2006/main">
  <p:tag name="TIMING" val="|0.1|0.9|4.3|6.7|8"/>
</p:tagLst>
</file>

<file path=ppt/tags/tag15.xml><?xml version="1.0" encoding="utf-8"?>
<p:tagLst xmlns:a="http://schemas.openxmlformats.org/drawingml/2006/main" xmlns:r="http://schemas.openxmlformats.org/officeDocument/2006/relationships" xmlns:p="http://schemas.openxmlformats.org/presentationml/2006/main">
  <p:tag name="TIMING" val="|1.3|1.8|3.1|6.3"/>
</p:tagLst>
</file>

<file path=ppt/tags/tag16.xml><?xml version="1.0" encoding="utf-8"?>
<p:tagLst xmlns:a="http://schemas.openxmlformats.org/drawingml/2006/main" xmlns:r="http://schemas.openxmlformats.org/officeDocument/2006/relationships" xmlns:p="http://schemas.openxmlformats.org/presentationml/2006/main">
  <p:tag name="TIMING" val="|0.4|10.3|2.4|3.3|3.4|3.5"/>
</p:tagLst>
</file>

<file path=ppt/tags/tag17.xml><?xml version="1.0" encoding="utf-8"?>
<p:tagLst xmlns:a="http://schemas.openxmlformats.org/drawingml/2006/main" xmlns:r="http://schemas.openxmlformats.org/officeDocument/2006/relationships" xmlns:p="http://schemas.openxmlformats.org/presentationml/2006/main">
  <p:tag name="TIMING" val="|0.3|6.6"/>
</p:tagLst>
</file>

<file path=ppt/tags/tag18.xml><?xml version="1.0" encoding="utf-8"?>
<p:tagLst xmlns:a="http://schemas.openxmlformats.org/drawingml/2006/main" xmlns:r="http://schemas.openxmlformats.org/officeDocument/2006/relationships" xmlns:p="http://schemas.openxmlformats.org/presentationml/2006/main">
  <p:tag name="TIMING" val="|1.2|2.3|1.1"/>
</p:tagLst>
</file>

<file path=ppt/tags/tag19.xml><?xml version="1.0" encoding="utf-8"?>
<p:tagLst xmlns:a="http://schemas.openxmlformats.org/drawingml/2006/main" xmlns:r="http://schemas.openxmlformats.org/officeDocument/2006/relationships" xmlns:p="http://schemas.openxmlformats.org/presentationml/2006/main">
  <p:tag name="TIMING" val="|0.5|1|15.3|2.3|1|1.5|3"/>
</p:tagLst>
</file>

<file path=ppt/tags/tag2.xml><?xml version="1.0" encoding="utf-8"?>
<p:tagLst xmlns:a="http://schemas.openxmlformats.org/drawingml/2006/main" xmlns:r="http://schemas.openxmlformats.org/officeDocument/2006/relationships" xmlns:p="http://schemas.openxmlformats.org/presentationml/2006/main">
  <p:tag name="TIMING" val="|4.6|1.5|4.5|32.9|7.2"/>
</p:tagLst>
</file>

<file path=ppt/tags/tag20.xml><?xml version="1.0" encoding="utf-8"?>
<p:tagLst xmlns:a="http://schemas.openxmlformats.org/drawingml/2006/main" xmlns:r="http://schemas.openxmlformats.org/officeDocument/2006/relationships" xmlns:p="http://schemas.openxmlformats.org/presentationml/2006/main">
  <p:tag name="TIMING" val="|0.3|30.8|10.1"/>
</p:tagLst>
</file>

<file path=ppt/tags/tag21.xml><?xml version="1.0" encoding="utf-8"?>
<p:tagLst xmlns:a="http://schemas.openxmlformats.org/drawingml/2006/main" xmlns:r="http://schemas.openxmlformats.org/officeDocument/2006/relationships" xmlns:p="http://schemas.openxmlformats.org/presentationml/2006/main">
  <p:tag name="TIMING" val="|0.3"/>
</p:tagLst>
</file>

<file path=ppt/tags/tag22.xml><?xml version="1.0" encoding="utf-8"?>
<p:tagLst xmlns:a="http://schemas.openxmlformats.org/drawingml/2006/main" xmlns:r="http://schemas.openxmlformats.org/officeDocument/2006/relationships" xmlns:p="http://schemas.openxmlformats.org/presentationml/2006/main">
  <p:tag name="TIMING" val="|0.5"/>
</p:tagLst>
</file>

<file path=ppt/tags/tag23.xml><?xml version="1.0" encoding="utf-8"?>
<p:tagLst xmlns:a="http://schemas.openxmlformats.org/drawingml/2006/main" xmlns:r="http://schemas.openxmlformats.org/officeDocument/2006/relationships" xmlns:p="http://schemas.openxmlformats.org/presentationml/2006/main">
  <p:tag name="TIMING" val="|1.2|1.7|13.3"/>
</p:tagLst>
</file>

<file path=ppt/tags/tag24.xml><?xml version="1.0" encoding="utf-8"?>
<p:tagLst xmlns:a="http://schemas.openxmlformats.org/drawingml/2006/main" xmlns:r="http://schemas.openxmlformats.org/officeDocument/2006/relationships" xmlns:p="http://schemas.openxmlformats.org/presentationml/2006/main">
  <p:tag name="TIMING" val="|0.8"/>
</p:tagLst>
</file>

<file path=ppt/tags/tag25.xml><?xml version="1.0" encoding="utf-8"?>
<p:tagLst xmlns:a="http://schemas.openxmlformats.org/drawingml/2006/main" xmlns:r="http://schemas.openxmlformats.org/officeDocument/2006/relationships" xmlns:p="http://schemas.openxmlformats.org/presentationml/2006/main">
  <p:tag name="TIMING" val="|1"/>
</p:tagLst>
</file>

<file path=ppt/tags/tag26.xml><?xml version="1.0" encoding="utf-8"?>
<p:tagLst xmlns:a="http://schemas.openxmlformats.org/drawingml/2006/main" xmlns:r="http://schemas.openxmlformats.org/officeDocument/2006/relationships" xmlns:p="http://schemas.openxmlformats.org/presentationml/2006/main">
  <p:tag name="TIMING" val="|14.2|1.5|7.8|2.7"/>
</p:tagLst>
</file>

<file path=ppt/tags/tag27.xml><?xml version="1.0" encoding="utf-8"?>
<p:tagLst xmlns:a="http://schemas.openxmlformats.org/drawingml/2006/main" xmlns:r="http://schemas.openxmlformats.org/officeDocument/2006/relationships" xmlns:p="http://schemas.openxmlformats.org/presentationml/2006/main">
  <p:tag name="TIMING" val="|8|0.7|1.3"/>
</p:tagLst>
</file>

<file path=ppt/tags/tag28.xml><?xml version="1.0" encoding="utf-8"?>
<p:tagLst xmlns:a="http://schemas.openxmlformats.org/drawingml/2006/main" xmlns:r="http://schemas.openxmlformats.org/officeDocument/2006/relationships" xmlns:p="http://schemas.openxmlformats.org/presentationml/2006/main">
  <p:tag name="TIMING" val="|0.5|118.6"/>
</p:tagLst>
</file>

<file path=ppt/tags/tag29.xml><?xml version="1.0" encoding="utf-8"?>
<p:tagLst xmlns:a="http://schemas.openxmlformats.org/drawingml/2006/main" xmlns:r="http://schemas.openxmlformats.org/officeDocument/2006/relationships" xmlns:p="http://schemas.openxmlformats.org/presentationml/2006/main">
  <p:tag name="TIMING" val="|1|91.4"/>
</p:tagLst>
</file>

<file path=ppt/tags/tag3.xml><?xml version="1.0" encoding="utf-8"?>
<p:tagLst xmlns:a="http://schemas.openxmlformats.org/drawingml/2006/main" xmlns:r="http://schemas.openxmlformats.org/officeDocument/2006/relationships" xmlns:p="http://schemas.openxmlformats.org/presentationml/2006/main">
  <p:tag name="TIMING" val="|2.2|2.8|3|0.9"/>
</p:tagLst>
</file>

<file path=ppt/tags/tag30.xml><?xml version="1.0" encoding="utf-8"?>
<p:tagLst xmlns:a="http://schemas.openxmlformats.org/drawingml/2006/main" xmlns:r="http://schemas.openxmlformats.org/officeDocument/2006/relationships" xmlns:p="http://schemas.openxmlformats.org/presentationml/2006/main">
  <p:tag name="TIMING" val="|0.5"/>
</p:tagLst>
</file>

<file path=ppt/tags/tag31.xml><?xml version="1.0" encoding="utf-8"?>
<p:tagLst xmlns:a="http://schemas.openxmlformats.org/drawingml/2006/main" xmlns:r="http://schemas.openxmlformats.org/officeDocument/2006/relationships" xmlns:p="http://schemas.openxmlformats.org/presentationml/2006/main">
  <p:tag name="TIMING" val="|3.6|1.4|11"/>
</p:tagLst>
</file>

<file path=ppt/tags/tag32.xml><?xml version="1.0" encoding="utf-8"?>
<p:tagLst xmlns:a="http://schemas.openxmlformats.org/drawingml/2006/main" xmlns:r="http://schemas.openxmlformats.org/officeDocument/2006/relationships" xmlns:p="http://schemas.openxmlformats.org/presentationml/2006/main">
  <p:tag name="TIMING" val="|0.5|15.4"/>
</p:tagLst>
</file>

<file path=ppt/tags/tag33.xml><?xml version="1.0" encoding="utf-8"?>
<p:tagLst xmlns:a="http://schemas.openxmlformats.org/drawingml/2006/main" xmlns:r="http://schemas.openxmlformats.org/officeDocument/2006/relationships" xmlns:p="http://schemas.openxmlformats.org/presentationml/2006/main">
  <p:tag name="TIMING" val="|0.6|11"/>
</p:tagLst>
</file>

<file path=ppt/tags/tag34.xml><?xml version="1.0" encoding="utf-8"?>
<p:tagLst xmlns:a="http://schemas.openxmlformats.org/drawingml/2006/main" xmlns:r="http://schemas.openxmlformats.org/officeDocument/2006/relationships" xmlns:p="http://schemas.openxmlformats.org/presentationml/2006/main">
  <p:tag name="TIMING" val="|0.5"/>
</p:tagLst>
</file>

<file path=ppt/tags/tag35.xml><?xml version="1.0" encoding="utf-8"?>
<p:tagLst xmlns:a="http://schemas.openxmlformats.org/drawingml/2006/main" xmlns:r="http://schemas.openxmlformats.org/officeDocument/2006/relationships" xmlns:p="http://schemas.openxmlformats.org/presentationml/2006/main">
  <p:tag name="TIMING" val="|0.3|8.8"/>
</p:tagLst>
</file>

<file path=ppt/tags/tag36.xml><?xml version="1.0" encoding="utf-8"?>
<p:tagLst xmlns:a="http://schemas.openxmlformats.org/drawingml/2006/main" xmlns:r="http://schemas.openxmlformats.org/officeDocument/2006/relationships" xmlns:p="http://schemas.openxmlformats.org/presentationml/2006/main">
  <p:tag name="TIMING" val="|0.9"/>
</p:tagLst>
</file>

<file path=ppt/tags/tag37.xml><?xml version="1.0" encoding="utf-8"?>
<p:tagLst xmlns:a="http://schemas.openxmlformats.org/drawingml/2006/main" xmlns:r="http://schemas.openxmlformats.org/officeDocument/2006/relationships" xmlns:p="http://schemas.openxmlformats.org/presentationml/2006/main">
  <p:tag name="TIMING" val="|0.2|1.7|6.6|40.2|27.5|8.2"/>
</p:tagLst>
</file>

<file path=ppt/tags/tag38.xml><?xml version="1.0" encoding="utf-8"?>
<p:tagLst xmlns:a="http://schemas.openxmlformats.org/drawingml/2006/main" xmlns:r="http://schemas.openxmlformats.org/officeDocument/2006/relationships" xmlns:p="http://schemas.openxmlformats.org/presentationml/2006/main">
  <p:tag name="TIMING" val="|2.3"/>
</p:tagLst>
</file>

<file path=ppt/tags/tag39.xml><?xml version="1.0" encoding="utf-8"?>
<p:tagLst xmlns:a="http://schemas.openxmlformats.org/drawingml/2006/main" xmlns:r="http://schemas.openxmlformats.org/officeDocument/2006/relationships" xmlns:p="http://schemas.openxmlformats.org/presentationml/2006/main">
  <p:tag name="TIMING" val="|1.2|3.6|1.2|3.6"/>
</p:tagLst>
</file>

<file path=ppt/tags/tag4.xml><?xml version="1.0" encoding="utf-8"?>
<p:tagLst xmlns:a="http://schemas.openxmlformats.org/drawingml/2006/main" xmlns:r="http://schemas.openxmlformats.org/officeDocument/2006/relationships" xmlns:p="http://schemas.openxmlformats.org/presentationml/2006/main">
  <p:tag name="TIMING" val="|2.1|6|1|1|1|3.1"/>
</p:tagLst>
</file>

<file path=ppt/tags/tag5.xml><?xml version="1.0" encoding="utf-8"?>
<p:tagLst xmlns:a="http://schemas.openxmlformats.org/drawingml/2006/main" xmlns:r="http://schemas.openxmlformats.org/officeDocument/2006/relationships" xmlns:p="http://schemas.openxmlformats.org/presentationml/2006/main">
  <p:tag name="TIMING" val="|0.7|1|11.2|6.4|13.4"/>
</p:tagLst>
</file>

<file path=ppt/tags/tag6.xml><?xml version="1.0" encoding="utf-8"?>
<p:tagLst xmlns:a="http://schemas.openxmlformats.org/drawingml/2006/main" xmlns:r="http://schemas.openxmlformats.org/officeDocument/2006/relationships" xmlns:p="http://schemas.openxmlformats.org/presentationml/2006/main">
  <p:tag name="TIMING" val="|1|2|9|3.2|15.7"/>
</p:tagLst>
</file>

<file path=ppt/tags/tag7.xml><?xml version="1.0" encoding="utf-8"?>
<p:tagLst xmlns:a="http://schemas.openxmlformats.org/drawingml/2006/main" xmlns:r="http://schemas.openxmlformats.org/officeDocument/2006/relationships" xmlns:p="http://schemas.openxmlformats.org/presentationml/2006/main">
  <p:tag name="TIMING" val="|0.8|1.2|5.3|1.2|1.1|1.4|2|5|4.7"/>
</p:tagLst>
</file>

<file path=ppt/tags/tag8.xml><?xml version="1.0" encoding="utf-8"?>
<p:tagLst xmlns:a="http://schemas.openxmlformats.org/drawingml/2006/main" xmlns:r="http://schemas.openxmlformats.org/officeDocument/2006/relationships" xmlns:p="http://schemas.openxmlformats.org/presentationml/2006/main">
  <p:tag name="TIMING" val="|0.3|4.4|8.9|3.5"/>
</p:tagLst>
</file>

<file path=ppt/tags/tag9.xml><?xml version="1.0" encoding="utf-8"?>
<p:tagLst xmlns:a="http://schemas.openxmlformats.org/drawingml/2006/main" xmlns:r="http://schemas.openxmlformats.org/officeDocument/2006/relationships" xmlns:p="http://schemas.openxmlformats.org/presentationml/2006/main">
  <p:tag name="TIMING" val="|0.6|11.5|7.1"/>
</p:tagLst>
</file>

<file path=ppt/theme/theme1.xml><?xml version="1.0" encoding="utf-8"?>
<a:theme xmlns:a="http://schemas.openxmlformats.org/drawingml/2006/main" name="Straight Edge">
  <a:themeElements>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Straight Edg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aight Edg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Straight Edg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Designs\Straight Edge.pot</Template>
  <TotalTime>333</TotalTime>
  <Words>1583</Words>
  <Application>Microsoft Office PowerPoint</Application>
  <PresentationFormat>On-screen Show (4:3)</PresentationFormat>
  <Paragraphs>149</Paragraphs>
  <Slides>39</Slides>
  <Notes>0</Notes>
  <HiddenSlides>0</HiddenSlides>
  <MMClips>1</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Straight Edge</vt:lpstr>
      <vt:lpstr>Jesus &amp; the New Age</vt:lpstr>
      <vt:lpstr>The New Age Movement</vt:lpstr>
      <vt:lpstr>Jesus as Pictured  by New Age Teachers</vt:lpstr>
      <vt:lpstr>Jesus according to Edgar Cayce</vt:lpstr>
      <vt:lpstr>Who is Edgar Cayce?</vt:lpstr>
      <vt:lpstr>Edgar Cayce's Jesus</vt:lpstr>
      <vt:lpstr>Jesus' Previous Incarnations</vt:lpstr>
      <vt:lpstr>Jesus' Previous Incarnations</vt:lpstr>
      <vt:lpstr>Edgar Cayce's Gospel</vt:lpstr>
      <vt:lpstr>Edgar Cayce's Gospel</vt:lpstr>
      <vt:lpstr>Jesus according to  Benjamin Creme</vt:lpstr>
      <vt:lpstr>Who is Benjamin Creme?</vt:lpstr>
      <vt:lpstr>The Christ</vt:lpstr>
      <vt:lpstr>The Christ</vt:lpstr>
      <vt:lpstr>Benjamin Creme's Gospel</vt:lpstr>
      <vt:lpstr>Benjamin Creme's Gospel</vt:lpstr>
      <vt:lpstr>Benjamin Creme's Gospel</vt:lpstr>
      <vt:lpstr>A Biblical Response</vt:lpstr>
      <vt:lpstr>A Biblical Response</vt:lpstr>
      <vt:lpstr>False Prophets</vt:lpstr>
      <vt:lpstr>False Prophets</vt:lpstr>
      <vt:lpstr>False Prophets</vt:lpstr>
      <vt:lpstr>Understand What's Happening</vt:lpstr>
      <vt:lpstr>Another Jesus</vt:lpstr>
      <vt:lpstr>Another Gospel</vt:lpstr>
      <vt:lpstr>Help Others Attracted  by the New Age Movement</vt:lpstr>
      <vt:lpstr>Who Jesus Is</vt:lpstr>
      <vt:lpstr>Who Jesus Is</vt:lpstr>
      <vt:lpstr>Who Jesus Is</vt:lpstr>
      <vt:lpstr>Who Jesus Is</vt:lpstr>
      <vt:lpstr>Only the Real Jesus Can Save</vt:lpstr>
      <vt:lpstr>Only Jesus was good enough</vt:lpstr>
      <vt:lpstr>Only Jesus gives us righteousness and takes our sins</vt:lpstr>
      <vt:lpstr>Only Jesus gives us righteousness and takes our sins</vt:lpstr>
      <vt:lpstr>Only Jesus gives us righteousness and takes our sins</vt:lpstr>
      <vt:lpstr>We need to be able to share  the reason for our hope</vt:lpstr>
      <vt:lpstr>We need to be able to share  the reason for our hope</vt:lpstr>
      <vt:lpstr>We need to warn ourselves &amp; others of the consequences</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&amp; the New Age</dc:title>
  <dc:creator>RC Newman</dc:creator>
  <cp:lastModifiedBy>Newman</cp:lastModifiedBy>
  <cp:revision>225</cp:revision>
  <cp:lastPrinted>1601-01-01T00:00:00Z</cp:lastPrinted>
  <dcterms:created xsi:type="dcterms:W3CDTF">2004-02-24T16:22:01Z</dcterms:created>
  <dcterms:modified xsi:type="dcterms:W3CDTF">2015-07-06T14:08:52Z</dcterms:modified>
</cp:coreProperties>
</file>