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9E598E10-2EA5-4520-AD97-F3679D828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514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819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819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19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862AC6D-D8B9-4447-88F5-513C46D22D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3310A-0C0E-4723-BDC6-E0C1C00E5B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6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BDD70-97D9-47DF-8E86-699A68BBB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46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58FB7-9663-408E-B632-75AF589AA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36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A1F5E-3549-4762-9E62-99CDA102B0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72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0AF41-B37B-45CF-9FCA-248E8D15F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18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7E076-F3DB-497D-A61D-09CFA2D04D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82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6C184-B9FF-49E7-A557-76FA8A472B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57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38E5B-65F3-48D6-A2EE-88408EADB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02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9E901-0EEF-4705-83CD-C56EDC25C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23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B64A2-1382-4C9B-B5A1-12ED269DC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8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4D3CD2F-D138-46E8-99FB-788A58A315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tullian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Gospel </a:t>
            </a:r>
            <a:br>
              <a:rPr lang="en-US" altLang="en-US"/>
            </a:br>
            <a:r>
              <a:rPr lang="en-US" altLang="en-US"/>
              <a:t>of Judas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en-US"/>
              <a:t>Robert C. Newman</a:t>
            </a:r>
          </a:p>
        </p:txBody>
      </p:sp>
      <p:pic>
        <p:nvPicPr>
          <p:cNvPr id="2052" name="Picture 4" descr="GospJudas"/>
          <p:cNvPicPr>
            <a:picLocks noChangeAspect="1"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0"/>
          <a:stretch>
            <a:fillRect/>
          </a:stretch>
        </p:blipFill>
        <p:spPr bwMode="auto">
          <a:xfrm>
            <a:off x="5135563" y="457200"/>
            <a:ext cx="366553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spelJuda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3528" y="5791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0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Jesus Laughs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At disciples, for giving thanks for a meal.</a:t>
            </a:r>
          </a:p>
          <a:p>
            <a:r>
              <a:rPr lang="en-US" altLang="en-US" sz="2800"/>
              <a:t>By this prayer, he says, </a:t>
            </a:r>
            <a:r>
              <a:rPr lang="en-US" altLang="en-US" sz="2800">
                <a:cs typeface="Tahoma" pitchFamily="34" charset="0"/>
              </a:rPr>
              <a:t>"</a:t>
            </a:r>
            <a:r>
              <a:rPr lang="en-US" altLang="en-US" sz="2800"/>
              <a:t>your god</a:t>
            </a:r>
            <a:r>
              <a:rPr lang="en-US" altLang="en-US" sz="2800">
                <a:cs typeface="Tahoma" pitchFamily="34" charset="0"/>
              </a:rPr>
              <a:t>"</a:t>
            </a:r>
            <a:r>
              <a:rPr lang="en-US" altLang="en-US" sz="2800"/>
              <a:t> will be praised.</a:t>
            </a:r>
          </a:p>
          <a:p>
            <a:r>
              <a:rPr lang="en-US" altLang="en-US" sz="2800"/>
              <a:t>Apparently he is pictured as distinguishing their god, the Creator, from his God.</a:t>
            </a:r>
          </a:p>
          <a:p>
            <a:r>
              <a:rPr lang="en-US" altLang="en-US" sz="2800"/>
              <a:t>This is a typical Gnostic motif, since they believed matter was bad and could not have been created by the highest God.</a:t>
            </a:r>
          </a:p>
        </p:txBody>
      </p:sp>
    </p:spTree>
    <p:custDataLst>
      <p:tags r:id="rId1"/>
    </p:custDataLst>
  </p:cSld>
  <p:clrMapOvr>
    <a:masterClrMapping/>
  </p:clrMapOvr>
  <p:transition advTm="271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Judas shows special insight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62000" y="2667000"/>
            <a:ext cx="74676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2800"/>
              <a:t>He says to Jesus: </a:t>
            </a:r>
            <a:r>
              <a:rPr lang="en-US" altLang="en-US" sz="2800">
                <a:cs typeface="Tahoma" pitchFamily="34" charset="0"/>
              </a:rPr>
              <a:t>"</a:t>
            </a:r>
            <a:r>
              <a:rPr lang="en-US" altLang="en-US" sz="2800"/>
              <a:t>I know where you come from.  You are from the immortal realm of Barbelo [a Gnostic aeon also named Sophia].  I am not worthy to utter the name of the one who has sent you [presumably the highest god, variously named in the different Gnostic theological systems].</a:t>
            </a:r>
            <a:r>
              <a:rPr lang="en-US" altLang="en-US" sz="2800">
                <a:cs typeface="Tahoma" pitchFamily="34" charset="0"/>
              </a:rPr>
              <a:t>"</a:t>
            </a:r>
          </a:p>
        </p:txBody>
      </p:sp>
    </p:spTree>
    <p:custDataLst>
      <p:tags r:id="rId1"/>
    </p:custDataLst>
  </p:cSld>
  <p:clrMapOvr>
    <a:masterClrMapping/>
  </p:clrMapOvr>
  <p:transition advTm="19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Jesus visits another realm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Jesus speaks of having visited 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another great and holy generation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 which 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no one born of this aeon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 can see or associate with and 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no host of angels of the stars will rule over.</a:t>
            </a:r>
            <a:r>
              <a:rPr lang="en-US" altLang="en-US">
                <a:cs typeface="Tahoma" pitchFamily="34" charset="0"/>
              </a:rPr>
              <a:t>"</a:t>
            </a:r>
          </a:p>
          <a:p>
            <a:r>
              <a:rPr lang="en-US" altLang="en-US"/>
              <a:t>This sounds like the Gnostic theme that spirit beings rule over our world and salvation is escape from this world.</a:t>
            </a:r>
          </a:p>
        </p:txBody>
      </p:sp>
    </p:spTree>
    <p:custDataLst>
      <p:tags r:id="rId1"/>
    </p:custDataLst>
  </p:cSld>
  <p:clrMapOvr>
    <a:masterClrMapping/>
  </p:clrMapOvr>
  <p:transition advTm="254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Judas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 Vision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Judas tells Jesus that he had a vision of the 12 apostles persecuting &amp; stoning him.</a:t>
            </a:r>
          </a:p>
          <a:p>
            <a:r>
              <a:rPr lang="en-US" altLang="en-US"/>
              <a:t>Jesus tells Judas he will be the 13</a:t>
            </a:r>
            <a:r>
              <a:rPr lang="en-US" altLang="en-US" baseline="30000"/>
              <a:t>th</a:t>
            </a:r>
            <a:r>
              <a:rPr lang="en-US" altLang="en-US"/>
              <a:t> disciple, to be cursed by the 12, but that he 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will come to rule over them.</a:t>
            </a:r>
            <a:r>
              <a:rPr lang="en-US" altLang="en-US">
                <a:cs typeface="Tahoma" pitchFamily="34" charset="0"/>
              </a:rPr>
              <a:t>"</a:t>
            </a:r>
          </a:p>
        </p:txBody>
      </p:sp>
    </p:spTree>
    <p:custDataLst>
      <p:tags r:id="rId1"/>
    </p:custDataLst>
  </p:cSld>
  <p:clrMapOvr>
    <a:masterClrMapping/>
  </p:clrMapOvr>
  <p:transition advTm="158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Jesus gives Judas the </a:t>
            </a:r>
            <a:br>
              <a:rPr lang="en-US" altLang="en-US"/>
            </a:b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real scoop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 on Creation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He gives the Gnostic creation account as opposed to that in Genesis.</a:t>
            </a:r>
          </a:p>
          <a:p>
            <a:r>
              <a:rPr lang="en-US" altLang="en-US" sz="2800"/>
              <a:t>The invisible nameless Spirit (high God) calls into being the angel Self-Generated.</a:t>
            </a:r>
          </a:p>
          <a:p>
            <a:r>
              <a:rPr lang="en-US" altLang="en-US" sz="2800"/>
              <a:t>S-G calls into being lesser aeons and angels.</a:t>
            </a:r>
          </a:p>
          <a:p>
            <a:r>
              <a:rPr lang="en-US" altLang="en-US" sz="2800"/>
              <a:t>Other beings such as Adamas and Seth are created [the Cainites are a subset of the Sethian Gnostics]</a:t>
            </a:r>
          </a:p>
        </p:txBody>
      </p:sp>
    </p:spTree>
    <p:custDataLst>
      <p:tags r:id="rId1"/>
    </p:custDataLst>
  </p:cSld>
  <p:clrMapOvr>
    <a:masterClrMapping/>
  </p:clrMapOvr>
  <p:transition advTm="319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Jesus gives Judas the </a:t>
            </a:r>
            <a:br>
              <a:rPr lang="en-US" altLang="en-US"/>
            </a:br>
            <a:r>
              <a:rPr lang="en-US" altLang="en-US"/>
              <a:t> 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real scoop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 on Creation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Seth is identified as the Christ.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There are eventually 12 aeons, 72 heavens, 360 firmaments, and innumerable angels.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Twelve angels are created to rule over chaos and the underworld.</a:t>
            </a:r>
          </a:p>
          <a:p>
            <a:pPr>
              <a:lnSpc>
                <a:spcPct val="90000"/>
              </a:lnSpc>
            </a:pPr>
            <a:r>
              <a:rPr lang="en-US" altLang="en-US"/>
              <a:t>One of these is Saklas, the creator of humans.</a:t>
            </a:r>
          </a:p>
        </p:txBody>
      </p:sp>
    </p:spTree>
    <p:custDataLst>
      <p:tags r:id="rId1"/>
    </p:custDataLst>
  </p:cSld>
  <p:clrMapOvr>
    <a:masterClrMapping/>
  </p:clrMapOvr>
  <p:transition advTm="21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Judas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 Destiny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After some discussion of the destiny of Adam and mankind, Jesus tells Judas about his (Judas</a:t>
            </a:r>
            <a:r>
              <a:rPr lang="en-US" altLang="en-US" sz="2800">
                <a:cs typeface="Tahoma" pitchFamily="34" charset="0"/>
              </a:rPr>
              <a:t>'</a:t>
            </a:r>
            <a:r>
              <a:rPr lang="en-US" altLang="en-US" sz="2800"/>
              <a:t>) destiny:</a:t>
            </a:r>
          </a:p>
          <a:p>
            <a:r>
              <a:rPr lang="en-US" altLang="en-US" sz="2800">
                <a:cs typeface="Tahoma" pitchFamily="34" charset="0"/>
              </a:rPr>
              <a:t>"</a:t>
            </a:r>
            <a:r>
              <a:rPr lang="en-US" altLang="en-US" sz="2800"/>
              <a:t>But you will exceed all of them.  For you will sacrifice the man that clothes me.</a:t>
            </a:r>
            <a:r>
              <a:rPr lang="en-US" altLang="en-US" sz="2800">
                <a:cs typeface="Tahoma" pitchFamily="34" charset="0"/>
              </a:rPr>
              <a:t>"</a:t>
            </a:r>
          </a:p>
          <a:p>
            <a:r>
              <a:rPr lang="en-US" altLang="en-US" sz="2800"/>
              <a:t>That is, Judas is to bring about the death of Jesus</a:t>
            </a:r>
            <a:r>
              <a:rPr lang="en-US" altLang="en-US" sz="2800">
                <a:cs typeface="Tahoma" pitchFamily="34" charset="0"/>
              </a:rPr>
              <a:t>'</a:t>
            </a:r>
            <a:r>
              <a:rPr lang="en-US" altLang="en-US" sz="2800"/>
              <a:t> body, so that his spirit may escape from the world of matter.</a:t>
            </a:r>
          </a:p>
        </p:txBody>
      </p:sp>
    </p:spTree>
    <p:custDataLst>
      <p:tags r:id="rId1"/>
    </p:custDataLst>
  </p:cSld>
  <p:clrMapOvr>
    <a:masterClrMapping/>
  </p:clrMapOvr>
  <p:transition advTm="370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End of Gospel of Judas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438400"/>
            <a:ext cx="7772400" cy="4114800"/>
          </a:xfrm>
        </p:spPr>
        <p:txBody>
          <a:bodyPr/>
          <a:lstStyle/>
          <a:p>
            <a:r>
              <a:rPr lang="en-US" altLang="en-US"/>
              <a:t>Judas accepts money from the high priests.</a:t>
            </a:r>
          </a:p>
          <a:p>
            <a:r>
              <a:rPr lang="en-US" altLang="en-US"/>
              <a:t>He turns Jesus over to them for execution.</a:t>
            </a:r>
          </a:p>
        </p:txBody>
      </p:sp>
    </p:spTree>
    <p:custDataLst>
      <p:tags r:id="rId1"/>
    </p:custDataLst>
  </p:cSld>
  <p:clrMapOvr>
    <a:masterClrMapping/>
  </p:clrMapOvr>
  <p:transition advTm="154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The Gospel of Judas fits the well-known pattern of second-century Gnosticism.</a:t>
            </a:r>
          </a:p>
          <a:p>
            <a:r>
              <a:rPr lang="en-US" altLang="en-US" sz="2800"/>
              <a:t>Since matter is bad, so is the Creator, and those who oppose him in the biblical narratives are exalted by the Gnostics.</a:t>
            </a:r>
          </a:p>
          <a:p>
            <a:r>
              <a:rPr lang="en-US" altLang="en-US" sz="2800"/>
              <a:t>Thus some of the Gnostic groups are named Cainites, Ophites, etc., for those they identify with.</a:t>
            </a:r>
          </a:p>
        </p:txBody>
      </p:sp>
    </p:spTree>
    <p:custDataLst>
      <p:tags r:id="rId1"/>
    </p:custDataLst>
  </p:cSld>
  <p:clrMapOvr>
    <a:masterClrMapping/>
  </p:clrMapOvr>
  <p:transition advTm="252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As one prominent scholar in Gnostic studies has noted, we are here looking at second-century mythology, not first-century history.</a:t>
            </a:r>
          </a:p>
          <a:p>
            <a:r>
              <a:rPr lang="en-US" altLang="en-US"/>
              <a:t>There is no reason to think that the Gospel of Judas gives us any reliable insights on the ministry of Jesus not found in the canonical Gospels.</a:t>
            </a:r>
          </a:p>
        </p:txBody>
      </p:sp>
    </p:spTree>
    <p:custDataLst>
      <p:tags r:id="rId1"/>
    </p:custDataLst>
  </p:cSld>
  <p:clrMapOvr>
    <a:masterClrMapping/>
  </p:clrMapOvr>
  <p:transition advTm="218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Announcement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Press conference April 6, 2006</a:t>
            </a:r>
          </a:p>
          <a:p>
            <a:r>
              <a:rPr lang="en-US" altLang="en-US"/>
              <a:t>National Geographic Society</a:t>
            </a:r>
          </a:p>
          <a:p>
            <a:r>
              <a:rPr lang="en-US" altLang="en-US"/>
              <a:t>Only known surviving manuscript of the ancient Gospel of Judas</a:t>
            </a:r>
          </a:p>
          <a:p>
            <a:r>
              <a:rPr lang="en-US" altLang="en-US"/>
              <a:t>Part of a booklet:</a:t>
            </a:r>
          </a:p>
          <a:p>
            <a:pPr lvl="1"/>
            <a:r>
              <a:rPr lang="en-US" altLang="en-US"/>
              <a:t>Containing three Gnostic works</a:t>
            </a:r>
          </a:p>
          <a:p>
            <a:pPr lvl="1"/>
            <a:r>
              <a:rPr lang="en-US" altLang="en-US"/>
              <a:t>Dating from about AD 300</a:t>
            </a:r>
          </a:p>
        </p:txBody>
      </p:sp>
    </p:spTree>
    <p:custDataLst>
      <p:tags r:id="rId1"/>
    </p:custDataLst>
  </p:cSld>
  <p:clrMapOvr>
    <a:masterClrMapping/>
  </p:clrMapOvr>
  <p:transition advTm="226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/>
          <a:p>
            <a:pPr algn="l"/>
            <a:r>
              <a:rPr lang="en-US" altLang="en-US"/>
              <a:t>… of this talk.</a:t>
            </a:r>
          </a:p>
          <a:p>
            <a:pPr algn="l"/>
            <a:r>
              <a:rPr lang="en-US" altLang="en-US"/>
              <a:t>We can expect to hear regularly of other Christs, as Jesus himself predicted.</a:t>
            </a:r>
          </a:p>
        </p:txBody>
      </p:sp>
      <p:pic>
        <p:nvPicPr>
          <p:cNvPr id="30726" name="Picture 6" descr="GospJuda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"/>
            <a:ext cx="20955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32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This Talk?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Discovery has been heavily hyped in the media.</a:t>
            </a:r>
          </a:p>
          <a:p>
            <a:r>
              <a:rPr lang="en-US" altLang="en-US"/>
              <a:t>News releases rarely give much of the ancient background.</a:t>
            </a:r>
          </a:p>
          <a:p>
            <a:r>
              <a:rPr lang="en-US" altLang="en-US"/>
              <a:t>I have been asked to comment on the find on several occasions.</a:t>
            </a:r>
          </a:p>
        </p:txBody>
      </p:sp>
    </p:spTree>
    <p:custDataLst>
      <p:tags r:id="rId1"/>
    </p:custDataLst>
  </p:cSld>
  <p:clrMapOvr>
    <a:masterClrMapping/>
  </p:clrMapOvr>
  <p:transition advTm="157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Previous Knowledge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Details of text have been lost for many centuries.</a:t>
            </a:r>
          </a:p>
          <a:p>
            <a:r>
              <a:rPr lang="en-US" altLang="en-US"/>
              <a:t>But known by title and brief descriptions since early in church history.</a:t>
            </a:r>
          </a:p>
          <a:p>
            <a:r>
              <a:rPr lang="en-US" altLang="en-US"/>
              <a:t>Earliest account is given by Christian apologist Irenaeus about AD 180.</a:t>
            </a:r>
          </a:p>
        </p:txBody>
      </p:sp>
    </p:spTree>
    <p:custDataLst>
      <p:tags r:id="rId1"/>
    </p:custDataLst>
  </p:cSld>
  <p:clrMapOvr>
    <a:masterClrMapping/>
  </p:clrMapOvr>
  <p:transition advTm="137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Irenaeus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Bishop of Lyon in Southern France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Flourished about AD 180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Was raised in Asia Minor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Studied under two students of the apostle John: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Papias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Polycarp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Wrote an extensive work reponding to Gnosticism, </a:t>
            </a:r>
            <a:r>
              <a:rPr lang="en-US" altLang="en-US" sz="2800" i="1"/>
              <a:t>Against Heresies.</a:t>
            </a:r>
            <a:endParaRPr lang="en-US" altLang="en-US" sz="2800"/>
          </a:p>
        </p:txBody>
      </p:sp>
    </p:spTree>
    <p:custDataLst>
      <p:tags r:id="rId1"/>
    </p:custDataLst>
  </p:cSld>
  <p:clrMapOvr>
    <a:masterClrMapping/>
  </p:clrMapOvr>
  <p:transition advTm="248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Irenaeus, </a:t>
            </a:r>
            <a:r>
              <a:rPr lang="en-US" altLang="en-US" i="1"/>
              <a:t>Against Heresies,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Doctrines of the Cainites</a:t>
            </a:r>
            <a:r>
              <a:rPr lang="en-US" altLang="en-US">
                <a:cs typeface="Tahoma" pitchFamily="34" charset="0"/>
              </a:rPr>
              <a:t>"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38200" y="2514600"/>
            <a:ext cx="75438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Others again declare that Cain derived his being from the Power above [the Gnostic high God], and acknowledge that Esau, Korah, the Sodomites, and all such persons, are related to themselves [the Cainites].  On this account, they add, they have been assailed by the Creator [the lesser, ignorant god who made the universe], yet no one of them has suffered injury.  For Sophia [one of the gnostic gods, or aeons] was in the habit of carrying off that which belonged to her from them to herself.</a:t>
            </a:r>
          </a:p>
        </p:txBody>
      </p:sp>
    </p:spTree>
    <p:custDataLst>
      <p:tags r:id="rId1"/>
    </p:custDataLst>
  </p:cSld>
  <p:clrMapOvr>
    <a:masterClrMapping/>
  </p:clrMapOvr>
  <p:transition advTm="41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Irenaeus, </a:t>
            </a:r>
            <a:r>
              <a:rPr lang="en-US" altLang="en-US" i="1"/>
              <a:t>Against Heresies,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/>
              <a:t> 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Doctrines of the Cainites</a:t>
            </a:r>
            <a:r>
              <a:rPr lang="en-US" altLang="en-US">
                <a:cs typeface="Tahoma" pitchFamily="34" charset="0"/>
              </a:rPr>
              <a:t>"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38200" y="2438400"/>
            <a:ext cx="74676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They declare that Judas the traitor was thoroughly acquainted with these things, and that he alone, knowing the truth as no others did, accomplished the mystery of the betrayal; by him all things, both earthly and heavenly, were thus thrown into confusion.  They produce a fictitious history of this kind, which they style the Gospel of Judas.</a:t>
            </a:r>
          </a:p>
        </p:txBody>
      </p:sp>
    </p:spTree>
    <p:custDataLst>
      <p:tags r:id="rId1"/>
    </p:custDataLst>
  </p:cSld>
  <p:clrMapOvr>
    <a:masterClrMapping/>
  </p:clrMapOvr>
  <p:transition advTm="224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Observations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It looks like we now have the text of the work Irenaeus describes.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Since it was in circulation by 180, it was probably written in the range 130-170.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After this sort of Gnosticism arose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Early enough to have attracted attention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text may be found on the web at </a:t>
            </a:r>
            <a:r>
              <a:rPr lang="en-US" altLang="en-US">
                <a:hlinkClick r:id="rId3"/>
              </a:rPr>
              <a:t>www.tertullian.org</a:t>
            </a:r>
            <a:r>
              <a:rPr lang="en-US" altLang="en-US"/>
              <a:t>. </a:t>
            </a:r>
          </a:p>
        </p:txBody>
      </p:sp>
    </p:spTree>
    <p:custDataLst>
      <p:tags r:id="rId1"/>
    </p:custDataLst>
  </p:cSld>
  <p:clrMapOvr>
    <a:masterClrMapping/>
  </p:clrMapOvr>
  <p:transition advTm="34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Content of Gospel of Judas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Opens with statement: 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the secret account of the revelation that Jesus spoke in conversation with Judas Iscariot…</a:t>
            </a:r>
            <a:r>
              <a:rPr lang="en-US" altLang="en-US">
                <a:cs typeface="Tahoma" pitchFamily="34" charset="0"/>
              </a:rPr>
              <a:t>"</a:t>
            </a:r>
          </a:p>
          <a:p>
            <a:r>
              <a:rPr lang="en-US" altLang="en-US"/>
              <a:t>Gnostics typically claimed their accounts had been kept secret, an early conspiracy theory!</a:t>
            </a:r>
          </a:p>
        </p:txBody>
      </p:sp>
    </p:spTree>
    <p:custDataLst>
      <p:tags r:id="rId1"/>
    </p:custDataLst>
  </p:cSld>
  <p:clrMapOvr>
    <a:masterClrMapping/>
  </p:clrMapOvr>
  <p:transition advTm="262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9.6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1|5.1|7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5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.2|5.8|5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2|6.1|4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.1|6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9|8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|4.6|5.7|2.9|1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9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9|2.6|3|1.8|0.8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5.2|6.8|3.2|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5.2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100</TotalTime>
  <Words>1002</Words>
  <Application>Microsoft Office PowerPoint</Application>
  <PresentationFormat>On-screen Show (4:3)</PresentationFormat>
  <Paragraphs>78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Blends</vt:lpstr>
      <vt:lpstr>The Gospel  of Judas</vt:lpstr>
      <vt:lpstr>Announcement</vt:lpstr>
      <vt:lpstr>Why This Talk?</vt:lpstr>
      <vt:lpstr>Previous Knowledge</vt:lpstr>
      <vt:lpstr>Irenaeus</vt:lpstr>
      <vt:lpstr>Irenaeus, Against Heresies,  "Doctrines of the Cainites"</vt:lpstr>
      <vt:lpstr>Irenaeus, Against Heresies,   "Doctrines of the Cainites"</vt:lpstr>
      <vt:lpstr>Observations</vt:lpstr>
      <vt:lpstr>Content of Gospel of Judas</vt:lpstr>
      <vt:lpstr>Jesus Laughs</vt:lpstr>
      <vt:lpstr>Judas shows special insight</vt:lpstr>
      <vt:lpstr>Jesus visits another realm</vt:lpstr>
      <vt:lpstr>Judas' Vision</vt:lpstr>
      <vt:lpstr>Jesus gives Judas the  "real scoop" on Creation</vt:lpstr>
      <vt:lpstr>Jesus gives Judas the   "real scoop" on Creation</vt:lpstr>
      <vt:lpstr>Judas' Destiny</vt:lpstr>
      <vt:lpstr>End of Gospel of Judas</vt:lpstr>
      <vt:lpstr>Conclusions</vt:lpstr>
      <vt:lpstr>Conclusions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Judas</dc:title>
  <dc:creator>rnewman</dc:creator>
  <cp:lastModifiedBy>Newman</cp:lastModifiedBy>
  <cp:revision>67</cp:revision>
  <dcterms:created xsi:type="dcterms:W3CDTF">2006-06-22T21:26:31Z</dcterms:created>
  <dcterms:modified xsi:type="dcterms:W3CDTF">2015-07-04T17:29:24Z</dcterms:modified>
</cp:coreProperties>
</file>