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63" r:id="rId10"/>
    <p:sldId id="285" r:id="rId11"/>
    <p:sldId id="264" r:id="rId12"/>
    <p:sldId id="265" r:id="rId13"/>
    <p:sldId id="266" r:id="rId14"/>
    <p:sldId id="267" r:id="rId15"/>
    <p:sldId id="268" r:id="rId16"/>
    <p:sldId id="28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2" r:id="rId32"/>
    <p:sldId id="287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4D0F1-62F2-480A-8DEC-F7600A4B1E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709ED-3B95-4BD7-BDA4-1420BFC51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25119-9232-4195-B983-C9C7B63710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2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DBA3EE-615A-4F9C-B57E-036D5AF9A9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5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5EA7E-13F9-4CC4-BA53-20B53E12E9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2C684-B6E6-4996-BA0D-D8500CE1C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9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7DFA0-BD98-4810-859E-653DFCAEE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4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E3AED-4A2A-4D5C-BF46-781DE750A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0CF8-81F5-4FA4-9580-BA3977E5D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0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8AB15-A753-499E-9953-E8E433F98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12606-498B-4D2F-8A58-846C1361BB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37874-F414-4964-A6AF-C08AE52EC5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0518BA-488F-4600-A2CC-9489D289D51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08_0402_075812AA"/>
          <p:cNvPicPr>
            <a:picLocks noChangeAspect="1" noChangeArrowheads="1"/>
          </p:cNvPicPr>
          <p:nvPr/>
        </p:nvPicPr>
        <p:blipFill>
          <a:blip r:embed="rId5" cstate="print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/>
              <a:t>2008 Europe Ministry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Robert C. Newman</a:t>
            </a:r>
          </a:p>
        </p:txBody>
      </p:sp>
      <p:pic>
        <p:nvPicPr>
          <p:cNvPr id="2" name="2008EuropeMi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7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ICCLE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2799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914400" y="1752600"/>
            <a:ext cx="2743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Easter Sunrise Service</a:t>
            </a:r>
          </a:p>
        </p:txBody>
      </p:sp>
    </p:spTree>
    <p:custDataLst>
      <p:tags r:id="rId1"/>
    </p:custDataLst>
  </p:cSld>
  <p:clrMapOvr>
    <a:masterClrMapping/>
  </p:clrMapOvr>
  <p:transition advTm="17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23: Easter Sunrise</a:t>
            </a:r>
          </a:p>
        </p:txBody>
      </p:sp>
      <p:pic>
        <p:nvPicPr>
          <p:cNvPr id="14340" name="Picture 4" descr="2008_0323_03100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DiGena Family</a:t>
            </a:r>
          </a:p>
        </p:txBody>
      </p:sp>
      <p:pic>
        <p:nvPicPr>
          <p:cNvPr id="16388" name="Picture 4" descr="2008_0323_053010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5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Lyon to L</a:t>
            </a:r>
            <a:r>
              <a:rPr lang="en-US">
                <a:cs typeface="Arial" charset="0"/>
              </a:rPr>
              <a:t>'</a:t>
            </a:r>
            <a:r>
              <a:rPr lang="en-US"/>
              <a:t>Abri</a:t>
            </a:r>
          </a:p>
        </p:txBody>
      </p:sp>
      <p:pic>
        <p:nvPicPr>
          <p:cNvPr id="19460" name="Picture 4" descr="2008_0324_053108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000250"/>
            <a:ext cx="5969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2008_0324_090922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5118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25-27: L</a:t>
            </a:r>
            <a:r>
              <a:rPr lang="en-US">
                <a:cs typeface="Arial" charset="0"/>
              </a:rPr>
              <a:t>'</a:t>
            </a:r>
            <a:r>
              <a:rPr lang="en-US"/>
              <a:t>Abri</a:t>
            </a:r>
          </a:p>
        </p:txBody>
      </p:sp>
      <p:pic>
        <p:nvPicPr>
          <p:cNvPr id="21508" name="Picture 4" descr="2008_0326_03151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14500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2008_0326_105101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66548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7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March 27 – April 4</a:t>
            </a:r>
            <a:br>
              <a:rPr lang="en-US" sz="4000"/>
            </a:br>
            <a:r>
              <a:rPr lang="en-US" sz="4000"/>
              <a:t>Amsterdam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r>
              <a:rPr lang="en-US"/>
              <a:t>March 28-29: Bible &amp; Science Seminar</a:t>
            </a:r>
          </a:p>
          <a:p>
            <a:r>
              <a:rPr lang="en-US"/>
              <a:t>March 30: Preaching at Christ Church, South</a:t>
            </a:r>
          </a:p>
          <a:p>
            <a:r>
              <a:rPr lang="en-US"/>
              <a:t>March 31: Lecture on Gnostic Gospels</a:t>
            </a:r>
          </a:p>
          <a:p>
            <a:r>
              <a:rPr lang="en-US"/>
              <a:t>April 1 &amp; 3: Speaking in Chapel</a:t>
            </a:r>
          </a:p>
          <a:p>
            <a:r>
              <a:rPr lang="en-US"/>
              <a:t>April 2: Tour Harlem &amp; Amsterdam</a:t>
            </a:r>
          </a:p>
          <a:p>
            <a:r>
              <a:rPr lang="en-US"/>
              <a:t>April 4: Amsterdam to Cologne</a:t>
            </a:r>
          </a:p>
        </p:txBody>
      </p:sp>
    </p:spTree>
    <p:custDataLst>
      <p:tags r:id="rId1"/>
    </p:custDataLst>
  </p:cSld>
  <p:clrMapOvr>
    <a:masterClrMapping/>
  </p:clrMapOvr>
  <p:transition advTm="44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TTSSemC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168650" cy="62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TTSSemIn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6381750" cy="62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3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Bible &amp; Science Seminar</a:t>
            </a:r>
          </a:p>
        </p:txBody>
      </p:sp>
      <p:pic>
        <p:nvPicPr>
          <p:cNvPr id="24580" name="Picture 4" descr="2008_0329_05013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 Church, South</a:t>
            </a:r>
          </a:p>
        </p:txBody>
      </p:sp>
      <p:pic>
        <p:nvPicPr>
          <p:cNvPr id="26628" name="Picture 4" descr="2008_0330_0437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>
            <a:fillRect/>
          </a:stretch>
        </p:blipFill>
        <p:spPr bwMode="auto">
          <a:xfrm>
            <a:off x="508000" y="1600200"/>
            <a:ext cx="8128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8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Gnostic Gospels Lecture</a:t>
            </a:r>
          </a:p>
        </p:txBody>
      </p:sp>
      <p:pic>
        <p:nvPicPr>
          <p:cNvPr id="28676" name="Picture 4" descr="2008_0330_12360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63688"/>
            <a:ext cx="6781800" cy="4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008_0319_090256AA"/>
          <p:cNvPicPr>
            <a:picLocks noChangeAspect="1" noChangeArrowheads="1"/>
          </p:cNvPicPr>
          <p:nvPr/>
        </p:nvPicPr>
        <p:blipFill>
          <a:blip r:embed="rId3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 Ministry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239000" cy="4525963"/>
          </a:xfrm>
        </p:spPr>
        <p:txBody>
          <a:bodyPr/>
          <a:lstStyle/>
          <a:p>
            <a:r>
              <a:rPr lang="en-US"/>
              <a:t>International Christian Community, Lyon, France</a:t>
            </a:r>
          </a:p>
          <a:p>
            <a:r>
              <a:rPr lang="en-US"/>
              <a:t>L’Abri, Switzerland</a:t>
            </a:r>
          </a:p>
          <a:p>
            <a:r>
              <a:rPr lang="en-US"/>
              <a:t>Tyndale Theological Seminary, Amsterdam, Netherlands</a:t>
            </a:r>
          </a:p>
          <a:p>
            <a:r>
              <a:rPr lang="en-US"/>
              <a:t>Turkish Fellowship, Cologne, Germany</a:t>
            </a: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9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Chapel at Tyndale</a:t>
            </a:r>
          </a:p>
        </p:txBody>
      </p:sp>
      <p:pic>
        <p:nvPicPr>
          <p:cNvPr id="30724" name="Picture 4" descr="2008_0401_02500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89088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Harlem</a:t>
            </a:r>
          </a:p>
        </p:txBody>
      </p:sp>
      <p:pic>
        <p:nvPicPr>
          <p:cNvPr id="32772" name="Picture 4" descr="2008_0402_03072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2008_0402_04233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5624513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8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2008_0402_06361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943100"/>
            <a:ext cx="6081712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Amsterdam</a:t>
            </a:r>
          </a:p>
        </p:txBody>
      </p:sp>
      <p:pic>
        <p:nvPicPr>
          <p:cNvPr id="34820" name="Picture 4" descr="2008_0402_08443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5624513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Amsterdam to Cologne</a:t>
            </a:r>
          </a:p>
        </p:txBody>
      </p:sp>
      <p:pic>
        <p:nvPicPr>
          <p:cNvPr id="36868" name="Picture 4" descr="2008_0404_05445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43713" cy="513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Cologne and Area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April 4: Turkish Home Fellowship</a:t>
            </a:r>
          </a:p>
          <a:p>
            <a:r>
              <a:rPr lang="en-US"/>
              <a:t>April 5: Tour of Linz</a:t>
            </a:r>
          </a:p>
          <a:p>
            <a:r>
              <a:rPr lang="en-US"/>
              <a:t>April 6: Sunday School and Service</a:t>
            </a:r>
          </a:p>
          <a:p>
            <a:r>
              <a:rPr lang="en-US"/>
              <a:t>April 7: Free Day</a:t>
            </a:r>
          </a:p>
          <a:p>
            <a:r>
              <a:rPr lang="en-US"/>
              <a:t>April 8: Univ of Cologne &amp; Dr Lueschcke</a:t>
            </a:r>
          </a:p>
          <a:p>
            <a:r>
              <a:rPr lang="en-US"/>
              <a:t>April 9: Tour of M</a:t>
            </a:r>
            <a:r>
              <a:rPr lang="en-US">
                <a:cs typeface="Arial" charset="0"/>
              </a:rPr>
              <a:t>ünster</a:t>
            </a:r>
          </a:p>
        </p:txBody>
      </p:sp>
    </p:spTree>
    <p:custDataLst>
      <p:tags r:id="rId1"/>
    </p:custDataLst>
  </p:cSld>
  <p:clrMapOvr>
    <a:masterClrMapping/>
  </p:clrMapOvr>
  <p:transition advTm="50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Turkish Fellowship</a:t>
            </a:r>
          </a:p>
        </p:txBody>
      </p:sp>
      <p:pic>
        <p:nvPicPr>
          <p:cNvPr id="39940" name="Picture 4" descr="2008_0404_13202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2008_0404_13411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/>
          <a:stretch>
            <a:fillRect/>
          </a:stretch>
        </p:blipFill>
        <p:spPr bwMode="auto">
          <a:xfrm>
            <a:off x="3581400" y="1905000"/>
            <a:ext cx="5243513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Linz</a:t>
            </a:r>
          </a:p>
        </p:txBody>
      </p:sp>
      <p:pic>
        <p:nvPicPr>
          <p:cNvPr id="41988" name="Picture 4" descr="5Apr08 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2"/>
          <a:stretch>
            <a:fillRect/>
          </a:stretch>
        </p:blipFill>
        <p:spPr bwMode="auto">
          <a:xfrm>
            <a:off x="838200" y="1676400"/>
            <a:ext cx="7467600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 Service</a:t>
            </a:r>
          </a:p>
        </p:txBody>
      </p:sp>
      <p:pic>
        <p:nvPicPr>
          <p:cNvPr id="44036" name="Picture 4" descr="2008_0406_07342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91313" cy="50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Cologne</a:t>
            </a:r>
          </a:p>
        </p:txBody>
      </p:sp>
      <p:pic>
        <p:nvPicPr>
          <p:cNvPr id="46084" name="Picture 4" descr="2008_0408_04474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600200"/>
            <a:ext cx="6538912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2008_0408_05522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1" r="17999"/>
          <a:stretch>
            <a:fillRect/>
          </a:stretch>
        </p:blipFill>
        <p:spPr bwMode="auto">
          <a:xfrm>
            <a:off x="5562600" y="2057400"/>
            <a:ext cx="3124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en-US">
                <a:cs typeface="Arial" charset="0"/>
              </a:rPr>
              <a:t>ünster</a:t>
            </a:r>
          </a:p>
        </p:txBody>
      </p:sp>
      <p:pic>
        <p:nvPicPr>
          <p:cNvPr id="48132" name="Picture 4" descr="2008_0409_05223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09575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2008_0409_04404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243513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3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Charlottesville to Lyon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March 17: Charlottesville to Dulles (air)</a:t>
            </a:r>
          </a:p>
          <a:p>
            <a:r>
              <a:rPr lang="en-US" sz="2800"/>
              <a:t>March 17-18: Dulles to Munich (air)</a:t>
            </a:r>
          </a:p>
          <a:p>
            <a:r>
              <a:rPr lang="en-US" sz="2800"/>
              <a:t>March 18: Munich to Cologne (air)</a:t>
            </a:r>
          </a:p>
          <a:p>
            <a:r>
              <a:rPr lang="en-US" sz="2800"/>
              <a:t>March 18: Cologne to Lyon via Paris (train)</a:t>
            </a:r>
          </a:p>
        </p:txBody>
      </p:sp>
      <p:pic>
        <p:nvPicPr>
          <p:cNvPr id="4101" name="Picture 5" descr="2008_0318_08415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48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Neal Newman Family</a:t>
            </a:r>
          </a:p>
        </p:txBody>
      </p:sp>
      <p:pic>
        <p:nvPicPr>
          <p:cNvPr id="52229" name="Picture 5" descr="2008_0409_12410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3"/>
          <a:stretch>
            <a:fillRect/>
          </a:stretch>
        </p:blipFill>
        <p:spPr bwMode="auto">
          <a:xfrm>
            <a:off x="1066800" y="1600200"/>
            <a:ext cx="6877050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 Home April 10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2971800" cy="3505200"/>
          </a:xfrm>
        </p:spPr>
        <p:txBody>
          <a:bodyPr/>
          <a:lstStyle/>
          <a:p>
            <a:r>
              <a:rPr lang="en-US" sz="2800"/>
              <a:t>Cologne to Heathrow</a:t>
            </a:r>
          </a:p>
          <a:p>
            <a:r>
              <a:rPr lang="en-US" sz="2800"/>
              <a:t>Heathrow to Dulles</a:t>
            </a:r>
          </a:p>
          <a:p>
            <a:r>
              <a:rPr lang="en-US" sz="2800"/>
              <a:t>Dulles to C-ville </a:t>
            </a:r>
          </a:p>
        </p:txBody>
      </p:sp>
      <p:pic>
        <p:nvPicPr>
          <p:cNvPr id="50181" name="Picture 5" descr="2008_0410_08131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005013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2008_0402_075812AA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/>
              <a:t>The End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Europe is very much </a:t>
            </a:r>
          </a:p>
          <a:p>
            <a:r>
              <a:rPr lang="en-US"/>
              <a:t>a mission field</a:t>
            </a:r>
          </a:p>
        </p:txBody>
      </p:sp>
    </p:spTree>
    <p:custDataLst>
      <p:tags r:id="rId1"/>
    </p:custDataLst>
  </p:cSld>
  <p:clrMapOvr>
    <a:masterClrMapping/>
  </p:clrMapOvr>
  <p:transition advTm="22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Lyon, March 18-24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March 19: Tour of Lyon</a:t>
            </a:r>
          </a:p>
          <a:p>
            <a:pPr>
              <a:lnSpc>
                <a:spcPct val="90000"/>
              </a:lnSpc>
            </a:pPr>
            <a:r>
              <a:rPr lang="en-US"/>
              <a:t>March 20-21: Seminar for professional, educated non-Christians</a:t>
            </a:r>
          </a:p>
          <a:p>
            <a:pPr>
              <a:lnSpc>
                <a:spcPct val="90000"/>
              </a:lnSpc>
            </a:pPr>
            <a:r>
              <a:rPr lang="en-US"/>
              <a:t>March 22: Breakfast at home of Pastor Florent Varak w/ scientists </a:t>
            </a:r>
          </a:p>
          <a:p>
            <a:pPr>
              <a:lnSpc>
                <a:spcPct val="90000"/>
              </a:lnSpc>
            </a:pPr>
            <a:r>
              <a:rPr lang="en-US"/>
              <a:t>March 22: Evening with youth group on origins issues</a:t>
            </a:r>
          </a:p>
          <a:p>
            <a:pPr>
              <a:lnSpc>
                <a:spcPct val="90000"/>
              </a:lnSpc>
            </a:pPr>
            <a:r>
              <a:rPr lang="en-US"/>
              <a:t>March 23: Easter Sunrise Service</a:t>
            </a:r>
          </a:p>
          <a:p>
            <a:pPr>
              <a:lnSpc>
                <a:spcPct val="90000"/>
              </a:lnSpc>
            </a:pPr>
            <a:r>
              <a:rPr lang="en-US"/>
              <a:t>March 24: Depart for Switzerland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48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19: Tour of Lyon</a:t>
            </a:r>
          </a:p>
        </p:txBody>
      </p:sp>
      <p:pic>
        <p:nvPicPr>
          <p:cNvPr id="6148" name="Picture 4" descr="2008_0319_064427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59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9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ICCLSemi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457200"/>
            <a:ext cx="415131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2819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Science Speaks Seminar</a:t>
            </a:r>
          </a:p>
        </p:txBody>
      </p:sp>
    </p:spTree>
    <p:custDataLst>
      <p:tags r:id="rId1"/>
    </p:custDataLst>
  </p:cSld>
  <p:clrMapOvr>
    <a:masterClrMapping/>
  </p:clrMapOvr>
  <p:transition advTm="20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20: </a:t>
            </a:r>
            <a:r>
              <a:rPr lang="en-US">
                <a:cs typeface="Arial" charset="0"/>
              </a:rPr>
              <a:t>"</a:t>
            </a:r>
            <a:r>
              <a:rPr lang="en-US"/>
              <a:t>World Disasters</a:t>
            </a:r>
            <a:r>
              <a:rPr lang="en-US">
                <a:cs typeface="Arial" charset="0"/>
              </a:rPr>
              <a:t>"</a:t>
            </a:r>
          </a:p>
        </p:txBody>
      </p:sp>
      <p:pic>
        <p:nvPicPr>
          <p:cNvPr id="8196" name="Picture 4" descr="2008_0320_12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0358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March 21: </a:t>
            </a:r>
            <a:r>
              <a:rPr lang="en-US" sz="4000">
                <a:cs typeface="Arial" charset="0"/>
              </a:rPr>
              <a:t>"</a:t>
            </a:r>
            <a:r>
              <a:rPr lang="en-US" sz="4000"/>
              <a:t>Creation vs Evolution</a:t>
            </a:r>
            <a:r>
              <a:rPr lang="en-US" sz="4000">
                <a:cs typeface="Arial" charset="0"/>
              </a:rPr>
              <a:t>"</a:t>
            </a:r>
          </a:p>
        </p:txBody>
      </p:sp>
      <p:pic>
        <p:nvPicPr>
          <p:cNvPr id="10244" name="Picture 4" descr="IMG_35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0" b="28215"/>
          <a:stretch>
            <a:fillRect/>
          </a:stretch>
        </p:blipFill>
        <p:spPr bwMode="auto">
          <a:xfrm>
            <a:off x="1524000" y="1447800"/>
            <a:ext cx="6197600" cy="46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2008_0322_135448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43050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22: Youth Group</a:t>
            </a:r>
          </a:p>
        </p:txBody>
      </p:sp>
      <p:pic>
        <p:nvPicPr>
          <p:cNvPr id="12292" name="Picture 4" descr="2008_0322_135448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6642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7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5|6|5|3.1|1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5|1.7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8|11.4|6.9|3.3|1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8.2|6.4|24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4|5.5|1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5.1|8|7.5|4.9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317</Words>
  <Application>Microsoft Office PowerPoint</Application>
  <PresentationFormat>On-screen Show (4:3)</PresentationFormat>
  <Paragraphs>63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2008 Europe Ministry</vt:lpstr>
      <vt:lpstr>Europe Ministry</vt:lpstr>
      <vt:lpstr>Charlottesville to Lyon</vt:lpstr>
      <vt:lpstr>Lyon, March 18-24</vt:lpstr>
      <vt:lpstr>March 19: Tour of Lyon</vt:lpstr>
      <vt:lpstr>PowerPoint Presentation</vt:lpstr>
      <vt:lpstr>March 20: "World Disasters"</vt:lpstr>
      <vt:lpstr>March 21: "Creation vs Evolution"</vt:lpstr>
      <vt:lpstr>March 22: Youth Group</vt:lpstr>
      <vt:lpstr>PowerPoint Presentation</vt:lpstr>
      <vt:lpstr>March 23: Easter Sunrise</vt:lpstr>
      <vt:lpstr>DiGena Family</vt:lpstr>
      <vt:lpstr>Lyon to L'Abri</vt:lpstr>
      <vt:lpstr>March 25-27: L'Abri</vt:lpstr>
      <vt:lpstr>March 27 – April 4 Amsterdam</vt:lpstr>
      <vt:lpstr>PowerPoint Presentation</vt:lpstr>
      <vt:lpstr>Bible &amp; Science Seminar</vt:lpstr>
      <vt:lpstr>Christ Church, South</vt:lpstr>
      <vt:lpstr>Gnostic Gospels Lecture</vt:lpstr>
      <vt:lpstr>Chapel at Tyndale</vt:lpstr>
      <vt:lpstr>Harlem</vt:lpstr>
      <vt:lpstr>Amsterdam</vt:lpstr>
      <vt:lpstr>Amsterdam to Cologne</vt:lpstr>
      <vt:lpstr>Cologne and Area</vt:lpstr>
      <vt:lpstr>Turkish Fellowship</vt:lpstr>
      <vt:lpstr>Linz</vt:lpstr>
      <vt:lpstr>Sunday Service</vt:lpstr>
      <vt:lpstr>University of Cologne</vt:lpstr>
      <vt:lpstr>Münster</vt:lpstr>
      <vt:lpstr>Neal Newman Family</vt:lpstr>
      <vt:lpstr>Head Home April 10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Europe Ministry</dc:title>
  <dc:creator>rnewman</dc:creator>
  <cp:lastModifiedBy>Newman</cp:lastModifiedBy>
  <cp:revision>56</cp:revision>
  <dcterms:created xsi:type="dcterms:W3CDTF">2008-06-10T14:25:57Z</dcterms:created>
  <dcterms:modified xsi:type="dcterms:W3CDTF">2015-07-02T18:36:31Z</dcterms:modified>
</cp:coreProperties>
</file>